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7" r:id="rId13"/>
    <p:sldId id="269" r:id="rId14"/>
    <p:sldId id="271" r:id="rId15"/>
    <p:sldId id="272" r:id="rId16"/>
    <p:sldId id="275" r:id="rId17"/>
    <p:sldId id="274" r:id="rId18"/>
    <p:sldId id="273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BF670-6AF7-4207-B028-D0CA5FEB603B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C39DE3-E0C7-4AC3-94BC-A317739764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563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2E3C-B91F-4CF4-85F5-FCDE6A90AE81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3749D-4248-4F39-BD1B-F37CDD1DCC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125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2E3C-B91F-4CF4-85F5-FCDE6A90AE81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3749D-4248-4F39-BD1B-F37CDD1DCC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300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2E3C-B91F-4CF4-85F5-FCDE6A90AE81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3749D-4248-4F39-BD1B-F37CDD1DCC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260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2E3C-B91F-4CF4-85F5-FCDE6A90AE81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3749D-4248-4F39-BD1B-F37CDD1DCC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218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2E3C-B91F-4CF4-85F5-FCDE6A90AE81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3749D-4248-4F39-BD1B-F37CDD1DCC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32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2E3C-B91F-4CF4-85F5-FCDE6A90AE81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3749D-4248-4F39-BD1B-F37CDD1DCC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802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2E3C-B91F-4CF4-85F5-FCDE6A90AE81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3749D-4248-4F39-BD1B-F37CDD1DCC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683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2E3C-B91F-4CF4-85F5-FCDE6A90AE81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3749D-4248-4F39-BD1B-F37CDD1DCC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244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2E3C-B91F-4CF4-85F5-FCDE6A90AE81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3749D-4248-4F39-BD1B-F37CDD1DCC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256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2E3C-B91F-4CF4-85F5-FCDE6A90AE81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3749D-4248-4F39-BD1B-F37CDD1DCC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427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12E3C-B91F-4CF4-85F5-FCDE6A90AE81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3749D-4248-4F39-BD1B-F37CDD1DCC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443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100"/>
                    </a14:imgEffect>
                  </a14:imgLayer>
                </a14:imgProps>
              </a:ext>
            </a:extLst>
          </a:blip>
          <a:srcRect/>
          <a:tile tx="0" ty="0" sx="23000" sy="23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112E3C-B91F-4CF4-85F5-FCDE6A90AE81}" type="datetimeFigureOut">
              <a:rPr lang="zh-CN" altLang="en-US" smtClean="0"/>
              <a:t>2021/10/6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3749D-4248-4F39-BD1B-F37CDD1DCC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7500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CEAD792A-80A0-4795-A5B4-4B1A9AC00E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A2082973-4CF4-4A67-8FAD-AB90395AF4BB}"/>
              </a:ext>
            </a:extLst>
          </p:cNvPr>
          <p:cNvGrpSpPr/>
          <p:nvPr/>
        </p:nvGrpSpPr>
        <p:grpSpPr>
          <a:xfrm>
            <a:off x="3322320" y="1984415"/>
            <a:ext cx="5547360" cy="2889170"/>
            <a:chOff x="4074160" y="1879600"/>
            <a:chExt cx="5547360" cy="2540000"/>
          </a:xfrm>
        </p:grpSpPr>
        <p:sp useBgFill="1">
          <p:nvSpPr>
            <p:cNvPr id="13" name="矩形: 圆角 12">
              <a:extLst>
                <a:ext uri="{FF2B5EF4-FFF2-40B4-BE49-F238E27FC236}">
                  <a16:creationId xmlns:a16="http://schemas.microsoft.com/office/drawing/2014/main" id="{7CF17904-002B-4D8C-A056-1792C361F1E9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1FA67414-7E3B-40DE-B4F4-16BCEE994794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r>
                <a:rPr lang="zh-CN" altLang="en-US" sz="4000" b="1" dirty="0">
                  <a:effectLst>
                    <a:outerShdw blurRad="38100" dist="114300" dir="2700000" algn="tl">
                      <a:srgbClr val="000000">
                        <a:alpha val="43137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单元一讨论题</a:t>
              </a:r>
              <a:r>
                <a:rPr lang="en-US" altLang="zh-CN" sz="4000" b="1" dirty="0">
                  <a:effectLst>
                    <a:outerShdw blurRad="38100" dist="114300" dir="2700000" algn="tl">
                      <a:srgbClr val="000000">
                        <a:alpha val="43137"/>
                      </a:srgbClr>
                    </a:outerShdw>
                  </a:effectLst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-2</a:t>
              </a:r>
            </a:p>
            <a:p>
              <a:pPr algn="ctr">
                <a:lnSpc>
                  <a:spcPct val="200000"/>
                </a:lnSpc>
              </a:pPr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组员：蔡与望，党一琨，郭培琪，陶砚青</a:t>
              </a:r>
              <a:endPara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汇报人：蔡与望</a:t>
              </a:r>
              <a:endPara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779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5CD6973-9564-4F68-8C14-285E79BEDCCF}"/>
              </a:ext>
            </a:extLst>
          </p:cNvPr>
          <p:cNvGrpSpPr/>
          <p:nvPr/>
        </p:nvGrpSpPr>
        <p:grpSpPr>
          <a:xfrm>
            <a:off x="470381" y="424908"/>
            <a:ext cx="1402398" cy="494418"/>
            <a:chOff x="4074160" y="1879600"/>
            <a:chExt cx="5547360" cy="2540000"/>
          </a:xfrm>
        </p:grpSpPr>
        <p:sp useBgFill="1">
          <p:nvSpPr>
            <p:cNvPr id="24" name="矩形: 圆角 23">
              <a:extLst>
                <a:ext uri="{FF2B5EF4-FFF2-40B4-BE49-F238E27FC236}">
                  <a16:creationId xmlns:a16="http://schemas.microsoft.com/office/drawing/2014/main" id="{57CD9444-7A74-43E4-9156-8BEB76A0DE1F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82FB4D52-B46B-41AB-BD2D-253E75E93B32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Wi-Fi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302BBC3-EB19-4610-8151-5C9AE806B8A6}"/>
              </a:ext>
            </a:extLst>
          </p:cNvPr>
          <p:cNvGrpSpPr/>
          <p:nvPr/>
        </p:nvGrpSpPr>
        <p:grpSpPr>
          <a:xfrm>
            <a:off x="2142331" y="424908"/>
            <a:ext cx="1402397" cy="494418"/>
            <a:chOff x="4074160" y="1879600"/>
            <a:chExt cx="5547360" cy="2540000"/>
          </a:xfrm>
        </p:grpSpPr>
        <p:sp useBgFill="1">
          <p:nvSpPr>
            <p:cNvPr id="33" name="矩形: 圆角 46">
              <a:extLst>
                <a:ext uri="{FF2B5EF4-FFF2-40B4-BE49-F238E27FC236}">
                  <a16:creationId xmlns:a16="http://schemas.microsoft.com/office/drawing/2014/main" id="{895F06C5-60E9-4EEF-94EA-EEA73188A8B6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: 圆角 47">
              <a:extLst>
                <a:ext uri="{FF2B5EF4-FFF2-40B4-BE49-F238E27FC236}">
                  <a16:creationId xmlns:a16="http://schemas.microsoft.com/office/drawing/2014/main" id="{3D37FC1F-1263-4074-A59A-64F888CCF7F6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SSID/AP</a:t>
              </a: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4F553E06-1131-48D2-8CDA-E69644AEA4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37601" r="3635" b="4016"/>
          <a:stretch/>
        </p:blipFill>
        <p:spPr bwMode="auto">
          <a:xfrm>
            <a:off x="468553" y="1177383"/>
            <a:ext cx="3882544" cy="54250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B7A32BB-56D8-4290-97AC-F124D9C018D1}"/>
              </a:ext>
            </a:extLst>
          </p:cNvPr>
          <p:cNvSpPr/>
          <p:nvPr/>
        </p:nvSpPr>
        <p:spPr>
          <a:xfrm>
            <a:off x="5545108" y="2644170"/>
            <a:ext cx="459159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9600" b="0" cap="none" spc="0" dirty="0">
                <a:ln w="0">
                  <a:noFill/>
                </a:ln>
                <a:solidFill>
                  <a:schemeClr val="tx1">
                    <a:lumMod val="9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WHY?</a:t>
            </a:r>
            <a:endParaRPr lang="zh-CN" altLang="en-US" sz="9600" b="0" cap="none" spc="0" dirty="0">
              <a:ln w="0">
                <a:noFill/>
              </a:ln>
              <a:solidFill>
                <a:schemeClr val="tx1">
                  <a:lumMod val="95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3905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5CD6973-9564-4F68-8C14-285E79BEDCCF}"/>
              </a:ext>
            </a:extLst>
          </p:cNvPr>
          <p:cNvGrpSpPr/>
          <p:nvPr/>
        </p:nvGrpSpPr>
        <p:grpSpPr>
          <a:xfrm>
            <a:off x="470381" y="424908"/>
            <a:ext cx="1402398" cy="494418"/>
            <a:chOff x="4074160" y="1879600"/>
            <a:chExt cx="5547360" cy="2540000"/>
          </a:xfrm>
        </p:grpSpPr>
        <p:sp useBgFill="1">
          <p:nvSpPr>
            <p:cNvPr id="24" name="矩形: 圆角 23">
              <a:extLst>
                <a:ext uri="{FF2B5EF4-FFF2-40B4-BE49-F238E27FC236}">
                  <a16:creationId xmlns:a16="http://schemas.microsoft.com/office/drawing/2014/main" id="{57CD9444-7A74-43E4-9156-8BEB76A0DE1F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82FB4D52-B46B-41AB-BD2D-253E75E93B32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Wi-Fi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302BBC3-EB19-4610-8151-5C9AE806B8A6}"/>
              </a:ext>
            </a:extLst>
          </p:cNvPr>
          <p:cNvGrpSpPr/>
          <p:nvPr/>
        </p:nvGrpSpPr>
        <p:grpSpPr>
          <a:xfrm>
            <a:off x="2142331" y="424908"/>
            <a:ext cx="1402397" cy="494418"/>
            <a:chOff x="4074160" y="1879600"/>
            <a:chExt cx="5547360" cy="2540000"/>
          </a:xfrm>
        </p:grpSpPr>
        <p:sp useBgFill="1">
          <p:nvSpPr>
            <p:cNvPr id="33" name="矩形: 圆角 46">
              <a:extLst>
                <a:ext uri="{FF2B5EF4-FFF2-40B4-BE49-F238E27FC236}">
                  <a16:creationId xmlns:a16="http://schemas.microsoft.com/office/drawing/2014/main" id="{895F06C5-60E9-4EEF-94EA-EEA73188A8B6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: 圆角 47">
              <a:extLst>
                <a:ext uri="{FF2B5EF4-FFF2-40B4-BE49-F238E27FC236}">
                  <a16:creationId xmlns:a16="http://schemas.microsoft.com/office/drawing/2014/main" id="{3D37FC1F-1263-4074-A59A-64F888CCF7F6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SSID/AP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C32DB7A-1D44-4209-A1D4-055D3249BD5B}"/>
              </a:ext>
            </a:extLst>
          </p:cNvPr>
          <p:cNvSpPr txBox="1"/>
          <p:nvPr/>
        </p:nvSpPr>
        <p:spPr>
          <a:xfrm>
            <a:off x="8230149" y="2165893"/>
            <a:ext cx="1380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SSID</a:t>
            </a:r>
            <a:endParaRPr lang="zh-CN" altLang="en-US" sz="4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666DEEF-712C-4387-927A-3DCC8A7E7660}"/>
              </a:ext>
            </a:extLst>
          </p:cNvPr>
          <p:cNvSpPr txBox="1"/>
          <p:nvPr/>
        </p:nvSpPr>
        <p:spPr>
          <a:xfrm>
            <a:off x="8465344" y="3922094"/>
            <a:ext cx="909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</a:t>
            </a:r>
            <a:endParaRPr lang="zh-CN" altLang="en-US" sz="4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CB3A103-AF58-4B00-B746-DA7A5A5BE6D1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>
            <a:off x="8920163" y="2873779"/>
            <a:ext cx="0" cy="1048315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A0B238DB-26A0-46E9-AB7C-AF02FCADB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65" y="5525894"/>
            <a:ext cx="830997" cy="83099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34F268E-BBC1-4C32-B663-DC11780FA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375" y="5525895"/>
            <a:ext cx="830997" cy="83099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EF9E230-F73E-44C7-BAC1-479E21AF4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870" y="5525895"/>
            <a:ext cx="830997" cy="83099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90C2C62-01AF-4CAB-961D-0AFCF88C14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80" y="5525894"/>
            <a:ext cx="830997" cy="830997"/>
          </a:xfrm>
          <a:prstGeom prst="rect">
            <a:avLst/>
          </a:prstGeom>
        </p:spPr>
      </p:pic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06154E86-D700-4F7E-BAFE-D19E624CFB5B}"/>
              </a:ext>
            </a:extLst>
          </p:cNvPr>
          <p:cNvCxnSpPr>
            <a:cxnSpLocks/>
            <a:stCxn id="31" idx="0"/>
            <a:endCxn id="11" idx="2"/>
          </p:cNvCxnSpPr>
          <p:nvPr/>
        </p:nvCxnSpPr>
        <p:spPr>
          <a:xfrm flipV="1">
            <a:off x="7069379" y="4629980"/>
            <a:ext cx="1850784" cy="895914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DD0167C2-C1EB-4763-85E6-AC85391E98B6}"/>
              </a:ext>
            </a:extLst>
          </p:cNvPr>
          <p:cNvCxnSpPr>
            <a:cxnSpLocks/>
            <a:stCxn id="27" idx="0"/>
            <a:endCxn id="11" idx="2"/>
          </p:cNvCxnSpPr>
          <p:nvPr/>
        </p:nvCxnSpPr>
        <p:spPr>
          <a:xfrm flipV="1">
            <a:off x="8315874" y="4629980"/>
            <a:ext cx="604289" cy="895915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15C90EA2-57C2-4E5A-B38E-B6A02E52C52B}"/>
              </a:ext>
            </a:extLst>
          </p:cNvPr>
          <p:cNvCxnSpPr>
            <a:cxnSpLocks/>
            <a:stCxn id="29" idx="0"/>
            <a:endCxn id="11" idx="2"/>
          </p:cNvCxnSpPr>
          <p:nvPr/>
        </p:nvCxnSpPr>
        <p:spPr>
          <a:xfrm flipH="1" flipV="1">
            <a:off x="8920163" y="4629980"/>
            <a:ext cx="642206" cy="895915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27C8ED49-2B87-49F0-BC44-5F1B69E9CB0B}"/>
              </a:ext>
            </a:extLst>
          </p:cNvPr>
          <p:cNvCxnSpPr>
            <a:cxnSpLocks/>
            <a:stCxn id="22" idx="0"/>
            <a:endCxn id="11" idx="2"/>
          </p:cNvCxnSpPr>
          <p:nvPr/>
        </p:nvCxnSpPr>
        <p:spPr>
          <a:xfrm flipH="1" flipV="1">
            <a:off x="8920163" y="4629980"/>
            <a:ext cx="1888701" cy="895914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>
            <a:extLst>
              <a:ext uri="{FF2B5EF4-FFF2-40B4-BE49-F238E27FC236}">
                <a16:creationId xmlns:a16="http://schemas.microsoft.com/office/drawing/2014/main" id="{E1FC499C-4311-463D-903D-CA5660DB4A6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37601" r="3635" b="4016"/>
          <a:stretch/>
        </p:blipFill>
        <p:spPr bwMode="auto">
          <a:xfrm>
            <a:off x="468553" y="1177383"/>
            <a:ext cx="3882544" cy="54250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6EB95CC-6A3A-4929-9A31-19C8696AAC3A}"/>
              </a:ext>
            </a:extLst>
          </p:cNvPr>
          <p:cNvCxnSpPr>
            <a:stCxn id="2" idx="1"/>
          </p:cNvCxnSpPr>
          <p:nvPr/>
        </p:nvCxnSpPr>
        <p:spPr>
          <a:xfrm flipH="1" flipV="1">
            <a:off x="3286125" y="1428750"/>
            <a:ext cx="4944024" cy="1091086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2739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5CD6973-9564-4F68-8C14-285E79BEDCCF}"/>
              </a:ext>
            </a:extLst>
          </p:cNvPr>
          <p:cNvGrpSpPr/>
          <p:nvPr/>
        </p:nvGrpSpPr>
        <p:grpSpPr>
          <a:xfrm>
            <a:off x="470381" y="424908"/>
            <a:ext cx="1402398" cy="494418"/>
            <a:chOff x="4074160" y="1879600"/>
            <a:chExt cx="5547360" cy="2540000"/>
          </a:xfrm>
        </p:grpSpPr>
        <p:sp useBgFill="1">
          <p:nvSpPr>
            <p:cNvPr id="24" name="矩形: 圆角 23">
              <a:extLst>
                <a:ext uri="{FF2B5EF4-FFF2-40B4-BE49-F238E27FC236}">
                  <a16:creationId xmlns:a16="http://schemas.microsoft.com/office/drawing/2014/main" id="{57CD9444-7A74-43E4-9156-8BEB76A0DE1F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82FB4D52-B46B-41AB-BD2D-253E75E93B32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Wi-Fi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302BBC3-EB19-4610-8151-5C9AE806B8A6}"/>
              </a:ext>
            </a:extLst>
          </p:cNvPr>
          <p:cNvGrpSpPr/>
          <p:nvPr/>
        </p:nvGrpSpPr>
        <p:grpSpPr>
          <a:xfrm>
            <a:off x="2142331" y="424908"/>
            <a:ext cx="1402397" cy="494418"/>
            <a:chOff x="4074160" y="1879600"/>
            <a:chExt cx="5547360" cy="2540000"/>
          </a:xfrm>
        </p:grpSpPr>
        <p:sp useBgFill="1">
          <p:nvSpPr>
            <p:cNvPr id="33" name="矩形: 圆角 46">
              <a:extLst>
                <a:ext uri="{FF2B5EF4-FFF2-40B4-BE49-F238E27FC236}">
                  <a16:creationId xmlns:a16="http://schemas.microsoft.com/office/drawing/2014/main" id="{895F06C5-60E9-4EEF-94EA-EEA73188A8B6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: 圆角 47">
              <a:extLst>
                <a:ext uri="{FF2B5EF4-FFF2-40B4-BE49-F238E27FC236}">
                  <a16:creationId xmlns:a16="http://schemas.microsoft.com/office/drawing/2014/main" id="{3D37FC1F-1263-4074-A59A-64F888CCF7F6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SSID/AP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C32DB7A-1D44-4209-A1D4-055D3249BD5B}"/>
              </a:ext>
            </a:extLst>
          </p:cNvPr>
          <p:cNvSpPr txBox="1"/>
          <p:nvPr/>
        </p:nvSpPr>
        <p:spPr>
          <a:xfrm>
            <a:off x="8230149" y="2165893"/>
            <a:ext cx="1380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SSID</a:t>
            </a:r>
            <a:endParaRPr lang="zh-CN" altLang="en-US" sz="4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666DEEF-712C-4387-927A-3DCC8A7E7660}"/>
              </a:ext>
            </a:extLst>
          </p:cNvPr>
          <p:cNvSpPr txBox="1"/>
          <p:nvPr/>
        </p:nvSpPr>
        <p:spPr>
          <a:xfrm>
            <a:off x="8465344" y="3922094"/>
            <a:ext cx="909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</a:t>
            </a:r>
            <a:endParaRPr lang="zh-CN" altLang="en-US" sz="4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CB3A103-AF58-4B00-B746-DA7A5A5BE6D1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>
            <a:off x="8920163" y="2873779"/>
            <a:ext cx="0" cy="1048315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A0B238DB-26A0-46E9-AB7C-AF02FCADB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365" y="5525894"/>
            <a:ext cx="830997" cy="83099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134F268E-BBC1-4C32-B663-DC11780FA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375" y="5525895"/>
            <a:ext cx="830997" cy="83099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EF9E230-F73E-44C7-BAC1-479E21AF4E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870" y="5525895"/>
            <a:ext cx="830997" cy="83099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B90C2C62-01AF-4CAB-961D-0AFCF88C14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80" y="5525894"/>
            <a:ext cx="830997" cy="830997"/>
          </a:xfrm>
          <a:prstGeom prst="rect">
            <a:avLst/>
          </a:prstGeom>
        </p:spPr>
      </p:pic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06154E86-D700-4F7E-BAFE-D19E624CFB5B}"/>
              </a:ext>
            </a:extLst>
          </p:cNvPr>
          <p:cNvCxnSpPr>
            <a:cxnSpLocks/>
            <a:stCxn id="31" idx="0"/>
            <a:endCxn id="11" idx="2"/>
          </p:cNvCxnSpPr>
          <p:nvPr/>
        </p:nvCxnSpPr>
        <p:spPr>
          <a:xfrm flipV="1">
            <a:off x="7069379" y="4629980"/>
            <a:ext cx="1850784" cy="895914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DD0167C2-C1EB-4763-85E6-AC85391E98B6}"/>
              </a:ext>
            </a:extLst>
          </p:cNvPr>
          <p:cNvCxnSpPr>
            <a:cxnSpLocks/>
            <a:stCxn id="27" idx="0"/>
            <a:endCxn id="11" idx="2"/>
          </p:cNvCxnSpPr>
          <p:nvPr/>
        </p:nvCxnSpPr>
        <p:spPr>
          <a:xfrm flipV="1">
            <a:off x="8315874" y="4629980"/>
            <a:ext cx="604289" cy="895915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15C90EA2-57C2-4E5A-B38E-B6A02E52C52B}"/>
              </a:ext>
            </a:extLst>
          </p:cNvPr>
          <p:cNvCxnSpPr>
            <a:cxnSpLocks/>
            <a:stCxn id="29" idx="0"/>
            <a:endCxn id="11" idx="2"/>
          </p:cNvCxnSpPr>
          <p:nvPr/>
        </p:nvCxnSpPr>
        <p:spPr>
          <a:xfrm flipH="1" flipV="1">
            <a:off x="8920163" y="4629980"/>
            <a:ext cx="642206" cy="895915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27C8ED49-2B87-49F0-BC44-5F1B69E9CB0B}"/>
              </a:ext>
            </a:extLst>
          </p:cNvPr>
          <p:cNvCxnSpPr>
            <a:cxnSpLocks/>
            <a:stCxn id="22" idx="0"/>
            <a:endCxn id="11" idx="2"/>
          </p:cNvCxnSpPr>
          <p:nvPr/>
        </p:nvCxnSpPr>
        <p:spPr>
          <a:xfrm flipH="1" flipV="1">
            <a:off x="8920163" y="4629980"/>
            <a:ext cx="1888701" cy="895914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B11D5EAB-739C-40AB-9A75-5BA16D1A82B6}"/>
              </a:ext>
            </a:extLst>
          </p:cNvPr>
          <p:cNvSpPr txBox="1"/>
          <p:nvPr/>
        </p:nvSpPr>
        <p:spPr>
          <a:xfrm>
            <a:off x="2543907" y="2165892"/>
            <a:ext cx="1380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SSID</a:t>
            </a:r>
            <a:endParaRPr lang="zh-CN" altLang="en-US" sz="4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56AED1F-9AB6-4E12-812A-E77FD356AE8B}"/>
              </a:ext>
            </a:extLst>
          </p:cNvPr>
          <p:cNvSpPr txBox="1"/>
          <p:nvPr/>
        </p:nvSpPr>
        <p:spPr>
          <a:xfrm>
            <a:off x="3424884" y="3922093"/>
            <a:ext cx="909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</a:t>
            </a:r>
            <a:endParaRPr lang="zh-CN" altLang="en-US" sz="4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A992CA51-60C2-4BCF-9720-67C70386AD83}"/>
              </a:ext>
            </a:extLst>
          </p:cNvPr>
          <p:cNvCxnSpPr>
            <a:cxnSpLocks/>
            <a:stCxn id="47" idx="2"/>
            <a:endCxn id="48" idx="0"/>
          </p:cNvCxnSpPr>
          <p:nvPr/>
        </p:nvCxnSpPr>
        <p:spPr>
          <a:xfrm>
            <a:off x="3233921" y="2873778"/>
            <a:ext cx="645782" cy="1048315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>
            <a:extLst>
              <a:ext uri="{FF2B5EF4-FFF2-40B4-BE49-F238E27FC236}">
                <a16:creationId xmlns:a16="http://schemas.microsoft.com/office/drawing/2014/main" id="{0B2A25E6-C140-41FF-834D-87A2C4256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123" y="5525893"/>
            <a:ext cx="830997" cy="830997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51EB0D91-ADBF-4E4E-A462-DB58F8FA2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133" y="5525894"/>
            <a:ext cx="830997" cy="830997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03784F95-EAE8-42D7-967F-2C32744F4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628" y="5525894"/>
            <a:ext cx="830997" cy="830997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EB51EA0F-8CC9-4584-8D84-317E6A43B5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38" y="5525893"/>
            <a:ext cx="830997" cy="830997"/>
          </a:xfrm>
          <a:prstGeom prst="rect">
            <a:avLst/>
          </a:prstGeom>
        </p:spPr>
      </p:pic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F45FC3CC-E4B0-41FE-80EE-B4547E9AA8B0}"/>
              </a:ext>
            </a:extLst>
          </p:cNvPr>
          <p:cNvCxnSpPr>
            <a:cxnSpLocks/>
            <a:stCxn id="53" idx="0"/>
            <a:endCxn id="59" idx="2"/>
          </p:cNvCxnSpPr>
          <p:nvPr/>
        </p:nvCxnSpPr>
        <p:spPr>
          <a:xfrm flipV="1">
            <a:off x="1383137" y="4629979"/>
            <a:ext cx="1545" cy="895914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C734A237-F9F5-4350-9D71-CA2A5DABD0A6}"/>
              </a:ext>
            </a:extLst>
          </p:cNvPr>
          <p:cNvCxnSpPr>
            <a:cxnSpLocks/>
            <a:stCxn id="51" idx="0"/>
            <a:endCxn id="58" idx="2"/>
          </p:cNvCxnSpPr>
          <p:nvPr/>
        </p:nvCxnSpPr>
        <p:spPr>
          <a:xfrm flipH="1" flipV="1">
            <a:off x="2629631" y="4629979"/>
            <a:ext cx="1" cy="895915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59386801-7F7A-4C79-A3B0-4E9F78B09AC5}"/>
              </a:ext>
            </a:extLst>
          </p:cNvPr>
          <p:cNvCxnSpPr>
            <a:cxnSpLocks/>
            <a:stCxn id="52" idx="0"/>
            <a:endCxn id="48" idx="2"/>
          </p:cNvCxnSpPr>
          <p:nvPr/>
        </p:nvCxnSpPr>
        <p:spPr>
          <a:xfrm flipV="1">
            <a:off x="3876127" y="4629979"/>
            <a:ext cx="3576" cy="895915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E2A499A9-2727-4C33-9C36-7DCF0F7C90C2}"/>
              </a:ext>
            </a:extLst>
          </p:cNvPr>
          <p:cNvCxnSpPr>
            <a:cxnSpLocks/>
            <a:stCxn id="50" idx="0"/>
            <a:endCxn id="60" idx="2"/>
          </p:cNvCxnSpPr>
          <p:nvPr/>
        </p:nvCxnSpPr>
        <p:spPr>
          <a:xfrm flipH="1" flipV="1">
            <a:off x="5122621" y="4629979"/>
            <a:ext cx="1" cy="895914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0844B4AF-CFA0-4A7F-BFDB-5BDE678AAF6B}"/>
              </a:ext>
            </a:extLst>
          </p:cNvPr>
          <p:cNvSpPr txBox="1"/>
          <p:nvPr/>
        </p:nvSpPr>
        <p:spPr>
          <a:xfrm>
            <a:off x="2174812" y="3922093"/>
            <a:ext cx="909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</a:t>
            </a:r>
            <a:endParaRPr lang="zh-CN" altLang="en-US" sz="4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E8705136-4674-44D3-A367-9BAB6BBCE140}"/>
              </a:ext>
            </a:extLst>
          </p:cNvPr>
          <p:cNvSpPr txBox="1"/>
          <p:nvPr/>
        </p:nvSpPr>
        <p:spPr>
          <a:xfrm>
            <a:off x="929863" y="3922093"/>
            <a:ext cx="909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</a:t>
            </a:r>
            <a:endParaRPr lang="zh-CN" altLang="en-US" sz="4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41F8DEC-7E95-4FBE-9D1D-F067CF52FE25}"/>
              </a:ext>
            </a:extLst>
          </p:cNvPr>
          <p:cNvSpPr txBox="1"/>
          <p:nvPr/>
        </p:nvSpPr>
        <p:spPr>
          <a:xfrm>
            <a:off x="4667802" y="3922093"/>
            <a:ext cx="909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</a:t>
            </a:r>
            <a:endParaRPr lang="zh-CN" altLang="en-US" sz="4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612C54F-E7CD-467C-8719-416EB8AE223E}"/>
              </a:ext>
            </a:extLst>
          </p:cNvPr>
          <p:cNvCxnSpPr>
            <a:stCxn id="59" idx="0"/>
            <a:endCxn id="47" idx="2"/>
          </p:cNvCxnSpPr>
          <p:nvPr/>
        </p:nvCxnSpPr>
        <p:spPr>
          <a:xfrm flipV="1">
            <a:off x="1384682" y="2873778"/>
            <a:ext cx="1849239" cy="1048315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820A4A0-BE23-4078-A502-0DBF58D6E5DE}"/>
              </a:ext>
            </a:extLst>
          </p:cNvPr>
          <p:cNvCxnSpPr>
            <a:stCxn id="58" idx="0"/>
            <a:endCxn id="47" idx="2"/>
          </p:cNvCxnSpPr>
          <p:nvPr/>
        </p:nvCxnSpPr>
        <p:spPr>
          <a:xfrm flipV="1">
            <a:off x="2629631" y="2873778"/>
            <a:ext cx="604290" cy="1048315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FF03F742-8754-4B2C-BB93-76F500C0E2EA}"/>
              </a:ext>
            </a:extLst>
          </p:cNvPr>
          <p:cNvCxnSpPr>
            <a:stCxn id="60" idx="0"/>
            <a:endCxn id="47" idx="2"/>
          </p:cNvCxnSpPr>
          <p:nvPr/>
        </p:nvCxnSpPr>
        <p:spPr>
          <a:xfrm flipH="1" flipV="1">
            <a:off x="3233921" y="2873778"/>
            <a:ext cx="1888700" cy="1048315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4742C9DF-EBD3-48A0-9FAB-95CB9283D24C}"/>
              </a:ext>
            </a:extLst>
          </p:cNvPr>
          <p:cNvSpPr txBox="1"/>
          <p:nvPr/>
        </p:nvSpPr>
        <p:spPr>
          <a:xfrm>
            <a:off x="470381" y="1358880"/>
            <a:ext cx="1096775" cy="70788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lumMod val="5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effectLst>
                  <a:outerShdw blurRad="38100" dist="38100" dir="2700000" algn="tl">
                    <a:schemeClr val="bg1">
                      <a:lumMod val="50000"/>
                      <a:lumOff val="50000"/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ESS</a:t>
            </a:r>
            <a:endParaRPr lang="zh-CN" altLang="en-US" sz="4000" b="1" dirty="0">
              <a:effectLst>
                <a:outerShdw blurRad="38100" dist="38100" dir="2700000" algn="tl">
                  <a:schemeClr val="bg1">
                    <a:lumMod val="50000"/>
                    <a:lumOff val="50000"/>
                    <a:alpha val="43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04567C42-6E71-48E5-B0FC-9A9CFA1AA23E}"/>
              </a:ext>
            </a:extLst>
          </p:cNvPr>
          <p:cNvCxnSpPr>
            <a:cxnSpLocks/>
          </p:cNvCxnSpPr>
          <p:nvPr/>
        </p:nvCxnSpPr>
        <p:spPr>
          <a:xfrm>
            <a:off x="470381" y="2066766"/>
            <a:ext cx="5259210" cy="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A8BCEB9C-FF29-4A0D-96A4-F1DD374DD7A7}"/>
              </a:ext>
            </a:extLst>
          </p:cNvPr>
          <p:cNvSpPr txBox="1"/>
          <p:nvPr/>
        </p:nvSpPr>
        <p:spPr>
          <a:xfrm>
            <a:off x="6462411" y="1358880"/>
            <a:ext cx="1193257" cy="70788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lumMod val="5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effectLst>
                  <a:outerShdw blurRad="38100" dist="38100" dir="2700000" algn="tl">
                    <a:schemeClr val="bg1">
                      <a:lumMod val="50000"/>
                      <a:lumOff val="50000"/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BSS</a:t>
            </a:r>
            <a:endParaRPr lang="zh-CN" altLang="en-US" sz="4000" b="1" dirty="0">
              <a:effectLst>
                <a:outerShdw blurRad="38100" dist="38100" dir="2700000" algn="tl">
                  <a:schemeClr val="bg1">
                    <a:lumMod val="50000"/>
                    <a:lumOff val="50000"/>
                    <a:alpha val="43000"/>
                  </a:scheme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8ECCA190-356E-4A8F-83FB-6728E5AC1940}"/>
              </a:ext>
            </a:extLst>
          </p:cNvPr>
          <p:cNvCxnSpPr>
            <a:cxnSpLocks/>
          </p:cNvCxnSpPr>
          <p:nvPr/>
        </p:nvCxnSpPr>
        <p:spPr>
          <a:xfrm>
            <a:off x="6462411" y="2066766"/>
            <a:ext cx="5259210" cy="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8872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6B9A628-C3DD-45F9-9FC1-D780AE2E9B40}"/>
              </a:ext>
            </a:extLst>
          </p:cNvPr>
          <p:cNvGrpSpPr/>
          <p:nvPr/>
        </p:nvGrpSpPr>
        <p:grpSpPr>
          <a:xfrm>
            <a:off x="3236279" y="2250803"/>
            <a:ext cx="1729105" cy="789265"/>
            <a:chOff x="4074160" y="1879600"/>
            <a:chExt cx="5547360" cy="2540000"/>
          </a:xfrm>
        </p:grpSpPr>
        <p:sp useBgFill="1">
          <p:nvSpPr>
            <p:cNvPr id="12" name="矩形: 圆角 11">
              <a:extLst>
                <a:ext uri="{FF2B5EF4-FFF2-40B4-BE49-F238E27FC236}">
                  <a16:creationId xmlns:a16="http://schemas.microsoft.com/office/drawing/2014/main" id="{A7D5E446-F172-45B0-B523-37F50D3C7CBF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65748476-D8D9-4283-9C56-0A17489D39B8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Wi-Fi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31E70E6-479B-4D81-829C-0A2C0D91428A}"/>
              </a:ext>
            </a:extLst>
          </p:cNvPr>
          <p:cNvGrpSpPr/>
          <p:nvPr/>
        </p:nvGrpSpPr>
        <p:grpSpPr>
          <a:xfrm>
            <a:off x="7226618" y="2250803"/>
            <a:ext cx="1729105" cy="789265"/>
            <a:chOff x="4074160" y="1879600"/>
            <a:chExt cx="5547360" cy="2540000"/>
          </a:xfrm>
        </p:grpSpPr>
        <p:sp useBgFill="1">
          <p:nvSpPr>
            <p:cNvPr id="21" name="矩形: 圆角 20">
              <a:extLst>
                <a:ext uri="{FF2B5EF4-FFF2-40B4-BE49-F238E27FC236}">
                  <a16:creationId xmlns:a16="http://schemas.microsoft.com/office/drawing/2014/main" id="{42635E3A-F434-4988-8A6A-B477EAE8ED88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467AB463-09EF-4903-9567-1B427700BE45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服务器</a:t>
              </a:r>
              <a:endPara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8CA0CBD-191F-412B-A953-227F2FF9C88A}"/>
              </a:ext>
            </a:extLst>
          </p:cNvPr>
          <p:cNvGrpSpPr/>
          <p:nvPr/>
        </p:nvGrpSpPr>
        <p:grpSpPr>
          <a:xfrm>
            <a:off x="3399632" y="3199182"/>
            <a:ext cx="1402397" cy="494418"/>
            <a:chOff x="4074160" y="1879600"/>
            <a:chExt cx="5547360" cy="2540000"/>
          </a:xfrm>
        </p:grpSpPr>
        <p:sp useBgFill="1">
          <p:nvSpPr>
            <p:cNvPr id="47" name="矩形: 圆角 46">
              <a:extLst>
                <a:ext uri="{FF2B5EF4-FFF2-40B4-BE49-F238E27FC236}">
                  <a16:creationId xmlns:a16="http://schemas.microsoft.com/office/drawing/2014/main" id="{2E95DF37-F594-4DAE-9E29-C72BE4B88E84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A4B2B277-E543-4317-8E27-E8DF1B152B92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工作频段</a:t>
              </a:r>
              <a:endPara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FB36AA9E-212D-4B13-B42A-69B3D25C8933}"/>
              </a:ext>
            </a:extLst>
          </p:cNvPr>
          <p:cNvGrpSpPr/>
          <p:nvPr/>
        </p:nvGrpSpPr>
        <p:grpSpPr>
          <a:xfrm>
            <a:off x="3399632" y="3852714"/>
            <a:ext cx="1402397" cy="494418"/>
            <a:chOff x="4074160" y="1879600"/>
            <a:chExt cx="5547360" cy="2540000"/>
          </a:xfrm>
        </p:grpSpPr>
        <p:sp useBgFill="1">
          <p:nvSpPr>
            <p:cNvPr id="50" name="矩形: 圆角 46">
              <a:extLst>
                <a:ext uri="{FF2B5EF4-FFF2-40B4-BE49-F238E27FC236}">
                  <a16:creationId xmlns:a16="http://schemas.microsoft.com/office/drawing/2014/main" id="{E76A6EBD-AC4B-4874-B691-A158D82138A0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: 圆角 47">
              <a:extLst>
                <a:ext uri="{FF2B5EF4-FFF2-40B4-BE49-F238E27FC236}">
                  <a16:creationId xmlns:a16="http://schemas.microsoft.com/office/drawing/2014/main" id="{79F08C2C-2B94-48F1-B2C5-137C903562B5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SSID/AP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6665337-2C92-475E-B8DA-3BE77C18DE66}"/>
              </a:ext>
            </a:extLst>
          </p:cNvPr>
          <p:cNvGrpSpPr/>
          <p:nvPr/>
        </p:nvGrpSpPr>
        <p:grpSpPr>
          <a:xfrm>
            <a:off x="3399631" y="4506246"/>
            <a:ext cx="1402397" cy="494418"/>
            <a:chOff x="4074160" y="1879600"/>
            <a:chExt cx="5547360" cy="2540000"/>
          </a:xfrm>
        </p:grpSpPr>
        <p:sp useBgFill="1">
          <p:nvSpPr>
            <p:cNvPr id="53" name="矩形: 圆角 46">
              <a:extLst>
                <a:ext uri="{FF2B5EF4-FFF2-40B4-BE49-F238E27FC236}">
                  <a16:creationId xmlns:a16="http://schemas.microsoft.com/office/drawing/2014/main" id="{83B3C94F-37D5-4933-895D-3E419A3D6C6D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: 圆角 47">
              <a:extLst>
                <a:ext uri="{FF2B5EF4-FFF2-40B4-BE49-F238E27FC236}">
                  <a16:creationId xmlns:a16="http://schemas.microsoft.com/office/drawing/2014/main" id="{8F901D97-B1DA-43F1-9474-7917A0F92D45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通信协议</a:t>
              </a:r>
              <a:endPara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65AD554F-555F-4D35-92F4-1450902EB023}"/>
              </a:ext>
            </a:extLst>
          </p:cNvPr>
          <p:cNvGrpSpPr/>
          <p:nvPr/>
        </p:nvGrpSpPr>
        <p:grpSpPr>
          <a:xfrm>
            <a:off x="7389971" y="3199182"/>
            <a:ext cx="1402397" cy="494418"/>
            <a:chOff x="4074160" y="1879600"/>
            <a:chExt cx="5547360" cy="2540000"/>
          </a:xfrm>
        </p:grpSpPr>
        <p:sp useBgFill="1">
          <p:nvSpPr>
            <p:cNvPr id="77" name="矩形: 圆角 46">
              <a:extLst>
                <a:ext uri="{FF2B5EF4-FFF2-40B4-BE49-F238E27FC236}">
                  <a16:creationId xmlns:a16="http://schemas.microsoft.com/office/drawing/2014/main" id="{C32938BA-A1D4-4ECD-A1D1-ED73A5BAF1B2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: 圆角 47">
              <a:extLst>
                <a:ext uri="{FF2B5EF4-FFF2-40B4-BE49-F238E27FC236}">
                  <a16:creationId xmlns:a16="http://schemas.microsoft.com/office/drawing/2014/main" id="{95114443-5D0D-493B-B6B6-52D31E376BD3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Keepalive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9178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5CD6973-9564-4F68-8C14-285E79BEDCCF}"/>
              </a:ext>
            </a:extLst>
          </p:cNvPr>
          <p:cNvGrpSpPr/>
          <p:nvPr/>
        </p:nvGrpSpPr>
        <p:grpSpPr>
          <a:xfrm>
            <a:off x="470381" y="424908"/>
            <a:ext cx="1402398" cy="494418"/>
            <a:chOff x="4074160" y="1879600"/>
            <a:chExt cx="5547360" cy="2540000"/>
          </a:xfrm>
        </p:grpSpPr>
        <p:sp useBgFill="1">
          <p:nvSpPr>
            <p:cNvPr id="24" name="矩形: 圆角 23">
              <a:extLst>
                <a:ext uri="{FF2B5EF4-FFF2-40B4-BE49-F238E27FC236}">
                  <a16:creationId xmlns:a16="http://schemas.microsoft.com/office/drawing/2014/main" id="{57CD9444-7A74-43E4-9156-8BEB76A0DE1F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82FB4D52-B46B-41AB-BD2D-253E75E93B32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Wi-Fi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477571D-B092-4CAA-9542-C82B843568F9}"/>
              </a:ext>
            </a:extLst>
          </p:cNvPr>
          <p:cNvGrpSpPr/>
          <p:nvPr/>
        </p:nvGrpSpPr>
        <p:grpSpPr>
          <a:xfrm>
            <a:off x="2142330" y="424908"/>
            <a:ext cx="1402397" cy="494418"/>
            <a:chOff x="4074160" y="1879600"/>
            <a:chExt cx="5547360" cy="2540000"/>
          </a:xfrm>
        </p:grpSpPr>
        <p:sp useBgFill="1">
          <p:nvSpPr>
            <p:cNvPr id="10" name="矩形: 圆角 46">
              <a:extLst>
                <a:ext uri="{FF2B5EF4-FFF2-40B4-BE49-F238E27FC236}">
                  <a16:creationId xmlns:a16="http://schemas.microsoft.com/office/drawing/2014/main" id="{D90175F7-F89D-46D0-9658-032EE3ACDB0F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47">
              <a:extLst>
                <a:ext uri="{FF2B5EF4-FFF2-40B4-BE49-F238E27FC236}">
                  <a16:creationId xmlns:a16="http://schemas.microsoft.com/office/drawing/2014/main" id="{BE08D670-1D56-4167-B7C0-6E0E60673C9D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通信协议</a:t>
              </a:r>
              <a:endPara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90D9083-9F22-47E2-A986-F5CC01236B92}"/>
              </a:ext>
            </a:extLst>
          </p:cNvPr>
          <p:cNvGrpSpPr/>
          <p:nvPr/>
        </p:nvGrpSpPr>
        <p:grpSpPr>
          <a:xfrm>
            <a:off x="470381" y="3034367"/>
            <a:ext cx="2081049" cy="789265"/>
            <a:chOff x="4074160" y="1879600"/>
            <a:chExt cx="5547360" cy="2540000"/>
          </a:xfrm>
        </p:grpSpPr>
        <p:sp useBgFill="1">
          <p:nvSpPr>
            <p:cNvPr id="16" name="矩形: 圆角 15">
              <a:extLst>
                <a:ext uri="{FF2B5EF4-FFF2-40B4-BE49-F238E27FC236}">
                  <a16:creationId xmlns:a16="http://schemas.microsoft.com/office/drawing/2014/main" id="{5F5B8FFB-8F30-4844-A99D-EDB3DC4646C7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93D5B79C-F981-4990-BF29-87209B5D13D8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IEEE 802.3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F2607D7-499E-4DDB-A7F1-AB37D7DED729}"/>
              </a:ext>
            </a:extLst>
          </p:cNvPr>
          <p:cNvGrpSpPr/>
          <p:nvPr/>
        </p:nvGrpSpPr>
        <p:grpSpPr>
          <a:xfrm>
            <a:off x="11257757" y="3034366"/>
            <a:ext cx="2081049" cy="789265"/>
            <a:chOff x="4074160" y="1879600"/>
            <a:chExt cx="5547360" cy="2540000"/>
          </a:xfrm>
        </p:grpSpPr>
        <p:sp useBgFill="1">
          <p:nvSpPr>
            <p:cNvPr id="19" name="矩形: 圆角 18">
              <a:extLst>
                <a:ext uri="{FF2B5EF4-FFF2-40B4-BE49-F238E27FC236}">
                  <a16:creationId xmlns:a16="http://schemas.microsoft.com/office/drawing/2014/main" id="{73C7137F-0A48-4B27-80C6-D4010FB2A5F7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382C839C-7A75-4868-99FC-F70E78924F60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rgbClr val="FFC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Wi-Fi 4</a:t>
              </a:r>
            </a:p>
            <a:p>
              <a:pPr algn="ctr"/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IEEE</a:t>
              </a:r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</a:t>
              </a:r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802.11n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CB72756-C853-4EA6-8B06-C2BA0A5513C8}"/>
              </a:ext>
            </a:extLst>
          </p:cNvPr>
          <p:cNvGrpSpPr/>
          <p:nvPr/>
        </p:nvGrpSpPr>
        <p:grpSpPr>
          <a:xfrm>
            <a:off x="8560913" y="3034367"/>
            <a:ext cx="2081049" cy="789265"/>
            <a:chOff x="4074160" y="1879600"/>
            <a:chExt cx="5547360" cy="2540000"/>
          </a:xfrm>
        </p:grpSpPr>
        <p:sp useBgFill="1">
          <p:nvSpPr>
            <p:cNvPr id="22" name="矩形: 圆角 21">
              <a:extLst>
                <a:ext uri="{FF2B5EF4-FFF2-40B4-BE49-F238E27FC236}">
                  <a16:creationId xmlns:a16="http://schemas.microsoft.com/office/drawing/2014/main" id="{4BE5D8D0-9DB7-4744-833A-D1BEFF77D5E3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70B42436-57A5-47BC-8210-2528A3DB62CB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rgbClr val="FFC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Wi-Fi 3</a:t>
              </a:r>
            </a:p>
            <a:p>
              <a:pPr algn="ctr"/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IEEE 802.11g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751F526-AF67-4CBC-B7BA-89DF1FB39BD1}"/>
              </a:ext>
            </a:extLst>
          </p:cNvPr>
          <p:cNvGrpSpPr/>
          <p:nvPr/>
        </p:nvGrpSpPr>
        <p:grpSpPr>
          <a:xfrm>
            <a:off x="5864069" y="3034367"/>
            <a:ext cx="2081049" cy="789265"/>
            <a:chOff x="4074160" y="1879600"/>
            <a:chExt cx="5547360" cy="2540000"/>
          </a:xfrm>
        </p:grpSpPr>
        <p:sp useBgFill="1">
          <p:nvSpPr>
            <p:cNvPr id="28" name="矩形: 圆角 27">
              <a:extLst>
                <a:ext uri="{FF2B5EF4-FFF2-40B4-BE49-F238E27FC236}">
                  <a16:creationId xmlns:a16="http://schemas.microsoft.com/office/drawing/2014/main" id="{16271719-48C7-4B09-B979-E5B03A04A3C4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DEB4D63D-FDA6-40E6-979F-49EF405A573B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rgbClr val="FFC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Wi-Fi 1/2</a:t>
              </a:r>
            </a:p>
            <a:p>
              <a:pPr algn="ctr"/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IEEE 802.11b/a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AFC2D3E-D48B-4FC1-A8B0-EBDAC831A83F}"/>
              </a:ext>
            </a:extLst>
          </p:cNvPr>
          <p:cNvGrpSpPr/>
          <p:nvPr/>
        </p:nvGrpSpPr>
        <p:grpSpPr>
          <a:xfrm>
            <a:off x="3167225" y="3034367"/>
            <a:ext cx="2081049" cy="789265"/>
            <a:chOff x="4074160" y="1879600"/>
            <a:chExt cx="5547360" cy="2540000"/>
          </a:xfrm>
        </p:grpSpPr>
        <p:sp useBgFill="1">
          <p:nvSpPr>
            <p:cNvPr id="31" name="矩形: 圆角 30">
              <a:extLst>
                <a:ext uri="{FF2B5EF4-FFF2-40B4-BE49-F238E27FC236}">
                  <a16:creationId xmlns:a16="http://schemas.microsoft.com/office/drawing/2014/main" id="{72B0996A-6FD1-4919-B00B-13966E642E85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00FA7FBE-49CC-4C36-A9A5-FFC6D7F7E34C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IEEE 802.11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31CE9B6-501F-443D-9FAE-F4AD9D8AC7A5}"/>
              </a:ext>
            </a:extLst>
          </p:cNvPr>
          <p:cNvGrpSpPr/>
          <p:nvPr/>
        </p:nvGrpSpPr>
        <p:grpSpPr>
          <a:xfrm>
            <a:off x="13954601" y="3034366"/>
            <a:ext cx="2081049" cy="789265"/>
            <a:chOff x="4074160" y="1879600"/>
            <a:chExt cx="5547360" cy="2540000"/>
          </a:xfrm>
        </p:grpSpPr>
        <p:sp useBgFill="1">
          <p:nvSpPr>
            <p:cNvPr id="38" name="矩形: 圆角 37">
              <a:extLst>
                <a:ext uri="{FF2B5EF4-FFF2-40B4-BE49-F238E27FC236}">
                  <a16:creationId xmlns:a16="http://schemas.microsoft.com/office/drawing/2014/main" id="{CCA270EE-F601-4008-B007-94EA37682B38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2D7096D6-8502-4AF1-8674-0817D22E1D73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rgbClr val="FFC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Wi-Fi 5</a:t>
              </a:r>
            </a:p>
            <a:p>
              <a:pPr algn="ctr"/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IEEE</a:t>
              </a:r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</a:t>
              </a:r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802.11ac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FA09A95-3FD3-46F1-8B9E-A0EAE661458D}"/>
              </a:ext>
            </a:extLst>
          </p:cNvPr>
          <p:cNvGrpSpPr/>
          <p:nvPr/>
        </p:nvGrpSpPr>
        <p:grpSpPr>
          <a:xfrm>
            <a:off x="16651445" y="3034366"/>
            <a:ext cx="2081049" cy="789265"/>
            <a:chOff x="4074160" y="1879600"/>
            <a:chExt cx="5547360" cy="2540000"/>
          </a:xfrm>
        </p:grpSpPr>
        <p:sp useBgFill="1">
          <p:nvSpPr>
            <p:cNvPr id="41" name="矩形: 圆角 40">
              <a:extLst>
                <a:ext uri="{FF2B5EF4-FFF2-40B4-BE49-F238E27FC236}">
                  <a16:creationId xmlns:a16="http://schemas.microsoft.com/office/drawing/2014/main" id="{2FAA9FC3-39C9-43BE-9483-F5D292CDD9DC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C2AA7F88-449F-442F-96E0-EE5CF8467CB2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rgbClr val="FFC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Wi-Fi 6</a:t>
              </a:r>
            </a:p>
            <a:p>
              <a:pPr algn="ctr"/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IEEE</a:t>
              </a:r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</a:t>
              </a:r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802.11ax</a:t>
              </a:r>
            </a:p>
          </p:txBody>
        </p:sp>
      </p:grp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8173AF78-B51F-48EA-9ACF-64A4C574430A}"/>
              </a:ext>
            </a:extLst>
          </p:cNvPr>
          <p:cNvCxnSpPr>
            <a:stCxn id="17" idx="3"/>
            <a:endCxn id="36" idx="1"/>
          </p:cNvCxnSpPr>
          <p:nvPr/>
        </p:nvCxnSpPr>
        <p:spPr>
          <a:xfrm>
            <a:off x="2551430" y="3429000"/>
            <a:ext cx="615795" cy="0"/>
          </a:xfrm>
          <a:prstGeom prst="straightConnector1">
            <a:avLst/>
          </a:prstGeom>
          <a:ln w="38100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5DA876A-C873-4A62-9C0E-C631010DD150}"/>
              </a:ext>
            </a:extLst>
          </p:cNvPr>
          <p:cNvCxnSpPr>
            <a:stCxn id="36" idx="3"/>
            <a:endCxn id="29" idx="1"/>
          </p:cNvCxnSpPr>
          <p:nvPr/>
        </p:nvCxnSpPr>
        <p:spPr>
          <a:xfrm>
            <a:off x="5248274" y="3429000"/>
            <a:ext cx="615795" cy="0"/>
          </a:xfrm>
          <a:prstGeom prst="straightConnector1">
            <a:avLst/>
          </a:prstGeom>
          <a:ln w="38100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3799075-F5C6-4FA7-8EBF-77A77C54FBC6}"/>
              </a:ext>
            </a:extLst>
          </p:cNvPr>
          <p:cNvCxnSpPr>
            <a:stCxn id="29" idx="3"/>
            <a:endCxn id="26" idx="1"/>
          </p:cNvCxnSpPr>
          <p:nvPr/>
        </p:nvCxnSpPr>
        <p:spPr>
          <a:xfrm>
            <a:off x="7945118" y="3429000"/>
            <a:ext cx="615795" cy="0"/>
          </a:xfrm>
          <a:prstGeom prst="straightConnector1">
            <a:avLst/>
          </a:prstGeom>
          <a:ln w="38100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0818CF9-1713-49E6-A6F2-B32691531156}"/>
              </a:ext>
            </a:extLst>
          </p:cNvPr>
          <p:cNvCxnSpPr>
            <a:stCxn id="26" idx="3"/>
            <a:endCxn id="20" idx="1"/>
          </p:cNvCxnSpPr>
          <p:nvPr/>
        </p:nvCxnSpPr>
        <p:spPr>
          <a:xfrm flipV="1">
            <a:off x="10641962" y="3428999"/>
            <a:ext cx="615795" cy="1"/>
          </a:xfrm>
          <a:prstGeom prst="straightConnector1">
            <a:avLst/>
          </a:prstGeom>
          <a:ln w="38100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00E7E28-6E18-4E26-A6CC-94A375776A2B}"/>
              </a:ext>
            </a:extLst>
          </p:cNvPr>
          <p:cNvCxnSpPr>
            <a:stCxn id="20" idx="3"/>
            <a:endCxn id="39" idx="1"/>
          </p:cNvCxnSpPr>
          <p:nvPr/>
        </p:nvCxnSpPr>
        <p:spPr>
          <a:xfrm>
            <a:off x="13338806" y="3428999"/>
            <a:ext cx="615795" cy="0"/>
          </a:xfrm>
          <a:prstGeom prst="straightConnector1">
            <a:avLst/>
          </a:prstGeom>
          <a:ln w="38100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97829A53-7A19-4861-A8EA-F116D971A969}"/>
              </a:ext>
            </a:extLst>
          </p:cNvPr>
          <p:cNvCxnSpPr>
            <a:stCxn id="39" idx="3"/>
            <a:endCxn id="42" idx="1"/>
          </p:cNvCxnSpPr>
          <p:nvPr/>
        </p:nvCxnSpPr>
        <p:spPr>
          <a:xfrm>
            <a:off x="16035650" y="3428999"/>
            <a:ext cx="615795" cy="0"/>
          </a:xfrm>
          <a:prstGeom prst="straightConnector1">
            <a:avLst/>
          </a:prstGeom>
          <a:ln w="38100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506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5CD6973-9564-4F68-8C14-285E79BEDCCF}"/>
              </a:ext>
            </a:extLst>
          </p:cNvPr>
          <p:cNvGrpSpPr/>
          <p:nvPr/>
        </p:nvGrpSpPr>
        <p:grpSpPr>
          <a:xfrm>
            <a:off x="470381" y="424908"/>
            <a:ext cx="1402398" cy="494418"/>
            <a:chOff x="4074160" y="1879600"/>
            <a:chExt cx="5547360" cy="2540000"/>
          </a:xfrm>
        </p:grpSpPr>
        <p:sp useBgFill="1">
          <p:nvSpPr>
            <p:cNvPr id="24" name="矩形: 圆角 23">
              <a:extLst>
                <a:ext uri="{FF2B5EF4-FFF2-40B4-BE49-F238E27FC236}">
                  <a16:creationId xmlns:a16="http://schemas.microsoft.com/office/drawing/2014/main" id="{57CD9444-7A74-43E4-9156-8BEB76A0DE1F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82FB4D52-B46B-41AB-BD2D-253E75E93B32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Wi-Fi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477571D-B092-4CAA-9542-C82B843568F9}"/>
              </a:ext>
            </a:extLst>
          </p:cNvPr>
          <p:cNvGrpSpPr/>
          <p:nvPr/>
        </p:nvGrpSpPr>
        <p:grpSpPr>
          <a:xfrm>
            <a:off x="2142330" y="424908"/>
            <a:ext cx="1402397" cy="494418"/>
            <a:chOff x="4074160" y="1879600"/>
            <a:chExt cx="5547360" cy="2540000"/>
          </a:xfrm>
        </p:grpSpPr>
        <p:sp useBgFill="1">
          <p:nvSpPr>
            <p:cNvPr id="10" name="矩形: 圆角 46">
              <a:extLst>
                <a:ext uri="{FF2B5EF4-FFF2-40B4-BE49-F238E27FC236}">
                  <a16:creationId xmlns:a16="http://schemas.microsoft.com/office/drawing/2014/main" id="{D90175F7-F89D-46D0-9658-032EE3ACDB0F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47">
              <a:extLst>
                <a:ext uri="{FF2B5EF4-FFF2-40B4-BE49-F238E27FC236}">
                  <a16:creationId xmlns:a16="http://schemas.microsoft.com/office/drawing/2014/main" id="{BE08D670-1D56-4167-B7C0-6E0E60673C9D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通信协议</a:t>
              </a:r>
              <a:endPara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90D9083-9F22-47E2-A986-F5CC01236B92}"/>
              </a:ext>
            </a:extLst>
          </p:cNvPr>
          <p:cNvGrpSpPr/>
          <p:nvPr/>
        </p:nvGrpSpPr>
        <p:grpSpPr>
          <a:xfrm>
            <a:off x="-11125783" y="3034368"/>
            <a:ext cx="2081049" cy="789265"/>
            <a:chOff x="4074160" y="1879600"/>
            <a:chExt cx="5547360" cy="2540000"/>
          </a:xfrm>
        </p:grpSpPr>
        <p:sp useBgFill="1">
          <p:nvSpPr>
            <p:cNvPr id="16" name="矩形: 圆角 15">
              <a:extLst>
                <a:ext uri="{FF2B5EF4-FFF2-40B4-BE49-F238E27FC236}">
                  <a16:creationId xmlns:a16="http://schemas.microsoft.com/office/drawing/2014/main" id="{5F5B8FFB-8F30-4844-A99D-EDB3DC4646C7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93D5B79C-F981-4990-BF29-87209B5D13D8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IEEE 802.3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F2607D7-499E-4DDB-A7F1-AB37D7DED729}"/>
              </a:ext>
            </a:extLst>
          </p:cNvPr>
          <p:cNvGrpSpPr/>
          <p:nvPr/>
        </p:nvGrpSpPr>
        <p:grpSpPr>
          <a:xfrm>
            <a:off x="-338407" y="3034367"/>
            <a:ext cx="2081049" cy="789265"/>
            <a:chOff x="4074160" y="1879600"/>
            <a:chExt cx="5547360" cy="2540000"/>
          </a:xfrm>
        </p:grpSpPr>
        <p:sp useBgFill="1">
          <p:nvSpPr>
            <p:cNvPr id="19" name="矩形: 圆角 18">
              <a:extLst>
                <a:ext uri="{FF2B5EF4-FFF2-40B4-BE49-F238E27FC236}">
                  <a16:creationId xmlns:a16="http://schemas.microsoft.com/office/drawing/2014/main" id="{73C7137F-0A48-4B27-80C6-D4010FB2A5F7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382C839C-7A75-4868-99FC-F70E78924F60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rgbClr val="FFC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Wi-Fi 4</a:t>
              </a:r>
            </a:p>
            <a:p>
              <a:pPr algn="ctr"/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IEEE</a:t>
              </a:r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</a:t>
              </a:r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802.11n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CB72756-C853-4EA6-8B06-C2BA0A5513C8}"/>
              </a:ext>
            </a:extLst>
          </p:cNvPr>
          <p:cNvGrpSpPr/>
          <p:nvPr/>
        </p:nvGrpSpPr>
        <p:grpSpPr>
          <a:xfrm>
            <a:off x="-3035251" y="3034368"/>
            <a:ext cx="2081049" cy="789265"/>
            <a:chOff x="4074160" y="1879600"/>
            <a:chExt cx="5547360" cy="2540000"/>
          </a:xfrm>
        </p:grpSpPr>
        <p:sp useBgFill="1">
          <p:nvSpPr>
            <p:cNvPr id="22" name="矩形: 圆角 21">
              <a:extLst>
                <a:ext uri="{FF2B5EF4-FFF2-40B4-BE49-F238E27FC236}">
                  <a16:creationId xmlns:a16="http://schemas.microsoft.com/office/drawing/2014/main" id="{4BE5D8D0-9DB7-4744-833A-D1BEFF77D5E3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70B42436-57A5-47BC-8210-2528A3DB62CB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rgbClr val="FFC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Wi-Fi 3</a:t>
              </a:r>
            </a:p>
            <a:p>
              <a:pPr algn="ctr"/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IEEE 802.11g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751F526-AF67-4CBC-B7BA-89DF1FB39BD1}"/>
              </a:ext>
            </a:extLst>
          </p:cNvPr>
          <p:cNvGrpSpPr/>
          <p:nvPr/>
        </p:nvGrpSpPr>
        <p:grpSpPr>
          <a:xfrm>
            <a:off x="-5732095" y="3034368"/>
            <a:ext cx="2081049" cy="789265"/>
            <a:chOff x="4074160" y="1879600"/>
            <a:chExt cx="5547360" cy="2540000"/>
          </a:xfrm>
        </p:grpSpPr>
        <p:sp useBgFill="1">
          <p:nvSpPr>
            <p:cNvPr id="28" name="矩形: 圆角 27">
              <a:extLst>
                <a:ext uri="{FF2B5EF4-FFF2-40B4-BE49-F238E27FC236}">
                  <a16:creationId xmlns:a16="http://schemas.microsoft.com/office/drawing/2014/main" id="{16271719-48C7-4B09-B979-E5B03A04A3C4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DEB4D63D-FDA6-40E6-979F-49EF405A573B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rgbClr val="FFC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Wi-Fi 1/2</a:t>
              </a:r>
            </a:p>
            <a:p>
              <a:pPr algn="ctr"/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IEEE 802.11b/a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AFC2D3E-D48B-4FC1-A8B0-EBDAC831A83F}"/>
              </a:ext>
            </a:extLst>
          </p:cNvPr>
          <p:cNvGrpSpPr/>
          <p:nvPr/>
        </p:nvGrpSpPr>
        <p:grpSpPr>
          <a:xfrm>
            <a:off x="-8428939" y="3034368"/>
            <a:ext cx="2081049" cy="789265"/>
            <a:chOff x="4074160" y="1879600"/>
            <a:chExt cx="5547360" cy="2540000"/>
          </a:xfrm>
        </p:grpSpPr>
        <p:sp useBgFill="1">
          <p:nvSpPr>
            <p:cNvPr id="31" name="矩形: 圆角 30">
              <a:extLst>
                <a:ext uri="{FF2B5EF4-FFF2-40B4-BE49-F238E27FC236}">
                  <a16:creationId xmlns:a16="http://schemas.microsoft.com/office/drawing/2014/main" id="{72B0996A-6FD1-4919-B00B-13966E642E85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00FA7FBE-49CC-4C36-A9A5-FFC6D7F7E34C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IEEE 802.11</a:t>
              </a: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31CE9B6-501F-443D-9FAE-F4AD9D8AC7A5}"/>
              </a:ext>
            </a:extLst>
          </p:cNvPr>
          <p:cNvGrpSpPr/>
          <p:nvPr/>
        </p:nvGrpSpPr>
        <p:grpSpPr>
          <a:xfrm>
            <a:off x="2358437" y="3034367"/>
            <a:ext cx="2081049" cy="789265"/>
            <a:chOff x="4074160" y="1879600"/>
            <a:chExt cx="5547360" cy="2540000"/>
          </a:xfrm>
        </p:grpSpPr>
        <p:sp useBgFill="1">
          <p:nvSpPr>
            <p:cNvPr id="38" name="矩形: 圆角 37">
              <a:extLst>
                <a:ext uri="{FF2B5EF4-FFF2-40B4-BE49-F238E27FC236}">
                  <a16:creationId xmlns:a16="http://schemas.microsoft.com/office/drawing/2014/main" id="{CCA270EE-F601-4008-B007-94EA37682B38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2D7096D6-8502-4AF1-8674-0817D22E1D73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rgbClr val="FFC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Wi-Fi 5</a:t>
              </a:r>
            </a:p>
            <a:p>
              <a:pPr algn="ctr"/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IEEE</a:t>
              </a:r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</a:t>
              </a:r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802.11ac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FA09A95-3FD3-46F1-8B9E-A0EAE661458D}"/>
              </a:ext>
            </a:extLst>
          </p:cNvPr>
          <p:cNvGrpSpPr/>
          <p:nvPr/>
        </p:nvGrpSpPr>
        <p:grpSpPr>
          <a:xfrm>
            <a:off x="5055281" y="3034367"/>
            <a:ext cx="2081049" cy="789265"/>
            <a:chOff x="4074160" y="1879600"/>
            <a:chExt cx="5547360" cy="2540000"/>
          </a:xfrm>
        </p:grpSpPr>
        <p:sp useBgFill="1">
          <p:nvSpPr>
            <p:cNvPr id="41" name="矩形: 圆角 40">
              <a:extLst>
                <a:ext uri="{FF2B5EF4-FFF2-40B4-BE49-F238E27FC236}">
                  <a16:creationId xmlns:a16="http://schemas.microsoft.com/office/drawing/2014/main" id="{2FAA9FC3-39C9-43BE-9483-F5D292CDD9DC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C2AA7F88-449F-442F-96E0-EE5CF8467CB2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rgbClr val="FFC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Wi-Fi 6</a:t>
              </a:r>
            </a:p>
            <a:p>
              <a:pPr algn="ctr"/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IEEE</a:t>
              </a:r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</a:t>
              </a:r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802.11ax</a:t>
              </a:r>
            </a:p>
          </p:txBody>
        </p:sp>
      </p:grp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8173AF78-B51F-48EA-9ACF-64A4C574430A}"/>
              </a:ext>
            </a:extLst>
          </p:cNvPr>
          <p:cNvCxnSpPr>
            <a:stCxn id="17" idx="3"/>
            <a:endCxn id="36" idx="1"/>
          </p:cNvCxnSpPr>
          <p:nvPr/>
        </p:nvCxnSpPr>
        <p:spPr>
          <a:xfrm>
            <a:off x="-9044734" y="3429001"/>
            <a:ext cx="615795" cy="0"/>
          </a:xfrm>
          <a:prstGeom prst="straightConnector1">
            <a:avLst/>
          </a:prstGeom>
          <a:ln w="38100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5DA876A-C873-4A62-9C0E-C631010DD150}"/>
              </a:ext>
            </a:extLst>
          </p:cNvPr>
          <p:cNvCxnSpPr>
            <a:stCxn id="36" idx="3"/>
            <a:endCxn id="29" idx="1"/>
          </p:cNvCxnSpPr>
          <p:nvPr/>
        </p:nvCxnSpPr>
        <p:spPr>
          <a:xfrm>
            <a:off x="-6347890" y="3429001"/>
            <a:ext cx="615795" cy="0"/>
          </a:xfrm>
          <a:prstGeom prst="straightConnector1">
            <a:avLst/>
          </a:prstGeom>
          <a:ln w="38100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3799075-F5C6-4FA7-8EBF-77A77C54FBC6}"/>
              </a:ext>
            </a:extLst>
          </p:cNvPr>
          <p:cNvCxnSpPr>
            <a:stCxn id="29" idx="3"/>
            <a:endCxn id="26" idx="1"/>
          </p:cNvCxnSpPr>
          <p:nvPr/>
        </p:nvCxnSpPr>
        <p:spPr>
          <a:xfrm>
            <a:off x="-3651046" y="3429001"/>
            <a:ext cx="615795" cy="0"/>
          </a:xfrm>
          <a:prstGeom prst="straightConnector1">
            <a:avLst/>
          </a:prstGeom>
          <a:ln w="38100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00818CF9-1713-49E6-A6F2-B32691531156}"/>
              </a:ext>
            </a:extLst>
          </p:cNvPr>
          <p:cNvCxnSpPr>
            <a:stCxn id="26" idx="3"/>
            <a:endCxn id="20" idx="1"/>
          </p:cNvCxnSpPr>
          <p:nvPr/>
        </p:nvCxnSpPr>
        <p:spPr>
          <a:xfrm flipV="1">
            <a:off x="-954202" y="3429000"/>
            <a:ext cx="615795" cy="1"/>
          </a:xfrm>
          <a:prstGeom prst="straightConnector1">
            <a:avLst/>
          </a:prstGeom>
          <a:ln w="38100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600E7E28-6E18-4E26-A6CC-94A375776A2B}"/>
              </a:ext>
            </a:extLst>
          </p:cNvPr>
          <p:cNvCxnSpPr>
            <a:stCxn id="20" idx="3"/>
            <a:endCxn id="39" idx="1"/>
          </p:cNvCxnSpPr>
          <p:nvPr/>
        </p:nvCxnSpPr>
        <p:spPr>
          <a:xfrm>
            <a:off x="1742642" y="3429000"/>
            <a:ext cx="615795" cy="0"/>
          </a:xfrm>
          <a:prstGeom prst="straightConnector1">
            <a:avLst/>
          </a:prstGeom>
          <a:ln w="38100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97829A53-7A19-4861-A8EA-F116D971A969}"/>
              </a:ext>
            </a:extLst>
          </p:cNvPr>
          <p:cNvCxnSpPr>
            <a:stCxn id="39" idx="3"/>
            <a:endCxn id="42" idx="1"/>
          </p:cNvCxnSpPr>
          <p:nvPr/>
        </p:nvCxnSpPr>
        <p:spPr>
          <a:xfrm>
            <a:off x="4439486" y="3429000"/>
            <a:ext cx="615795" cy="0"/>
          </a:xfrm>
          <a:prstGeom prst="straightConnector1">
            <a:avLst/>
          </a:prstGeom>
          <a:ln w="38100"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9560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5CD6973-9564-4F68-8C14-285E79BEDCCF}"/>
              </a:ext>
            </a:extLst>
          </p:cNvPr>
          <p:cNvGrpSpPr/>
          <p:nvPr/>
        </p:nvGrpSpPr>
        <p:grpSpPr>
          <a:xfrm>
            <a:off x="470381" y="424908"/>
            <a:ext cx="1402398" cy="494418"/>
            <a:chOff x="4074160" y="1879600"/>
            <a:chExt cx="5547360" cy="2540000"/>
          </a:xfrm>
        </p:grpSpPr>
        <p:sp useBgFill="1">
          <p:nvSpPr>
            <p:cNvPr id="24" name="矩形: 圆角 23">
              <a:extLst>
                <a:ext uri="{FF2B5EF4-FFF2-40B4-BE49-F238E27FC236}">
                  <a16:creationId xmlns:a16="http://schemas.microsoft.com/office/drawing/2014/main" id="{57CD9444-7A74-43E4-9156-8BEB76A0DE1F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82FB4D52-B46B-41AB-BD2D-253E75E93B32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Wi-Fi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477571D-B092-4CAA-9542-C82B843568F9}"/>
              </a:ext>
            </a:extLst>
          </p:cNvPr>
          <p:cNvGrpSpPr/>
          <p:nvPr/>
        </p:nvGrpSpPr>
        <p:grpSpPr>
          <a:xfrm>
            <a:off x="2142330" y="424908"/>
            <a:ext cx="1402397" cy="494418"/>
            <a:chOff x="4074160" y="1879600"/>
            <a:chExt cx="5547360" cy="2540000"/>
          </a:xfrm>
        </p:grpSpPr>
        <p:sp useBgFill="1">
          <p:nvSpPr>
            <p:cNvPr id="10" name="矩形: 圆角 46">
              <a:extLst>
                <a:ext uri="{FF2B5EF4-FFF2-40B4-BE49-F238E27FC236}">
                  <a16:creationId xmlns:a16="http://schemas.microsoft.com/office/drawing/2014/main" id="{D90175F7-F89D-46D0-9658-032EE3ACDB0F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47">
              <a:extLst>
                <a:ext uri="{FF2B5EF4-FFF2-40B4-BE49-F238E27FC236}">
                  <a16:creationId xmlns:a16="http://schemas.microsoft.com/office/drawing/2014/main" id="{BE08D670-1D56-4167-B7C0-6E0E60673C9D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通信协议</a:t>
              </a:r>
              <a:endPara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8FA09A95-3FD3-46F1-8B9E-A0EAE661458D}"/>
              </a:ext>
            </a:extLst>
          </p:cNvPr>
          <p:cNvGrpSpPr/>
          <p:nvPr/>
        </p:nvGrpSpPr>
        <p:grpSpPr>
          <a:xfrm>
            <a:off x="5055281" y="3034367"/>
            <a:ext cx="2081049" cy="789265"/>
            <a:chOff x="4074160" y="1879600"/>
            <a:chExt cx="5547360" cy="2540000"/>
          </a:xfrm>
        </p:grpSpPr>
        <p:sp useBgFill="1">
          <p:nvSpPr>
            <p:cNvPr id="41" name="矩形: 圆角 40">
              <a:extLst>
                <a:ext uri="{FF2B5EF4-FFF2-40B4-BE49-F238E27FC236}">
                  <a16:creationId xmlns:a16="http://schemas.microsoft.com/office/drawing/2014/main" id="{2FAA9FC3-39C9-43BE-9483-F5D292CDD9DC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C2AA7F88-449F-442F-96E0-EE5CF8467CB2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rgbClr val="FFC00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Wi-Fi 6</a:t>
              </a:r>
            </a:p>
            <a:p>
              <a:pPr algn="ctr"/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IEEE</a:t>
              </a:r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</a:t>
              </a:r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802.11ax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68DE117-2AB6-4235-9418-5507F6B72416}"/>
              </a:ext>
            </a:extLst>
          </p:cNvPr>
          <p:cNvGrpSpPr/>
          <p:nvPr/>
        </p:nvGrpSpPr>
        <p:grpSpPr>
          <a:xfrm>
            <a:off x="5394606" y="1745976"/>
            <a:ext cx="1402397" cy="494418"/>
            <a:chOff x="4074160" y="1879600"/>
            <a:chExt cx="5547360" cy="2540000"/>
          </a:xfrm>
        </p:grpSpPr>
        <p:sp useBgFill="1">
          <p:nvSpPr>
            <p:cNvPr id="44" name="矩形: 圆角 46">
              <a:extLst>
                <a:ext uri="{FF2B5EF4-FFF2-40B4-BE49-F238E27FC236}">
                  <a16:creationId xmlns:a16="http://schemas.microsoft.com/office/drawing/2014/main" id="{81F7D395-3D88-4935-90B3-F5678AB8C80A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: 圆角 47">
              <a:extLst>
                <a:ext uri="{FF2B5EF4-FFF2-40B4-BE49-F238E27FC236}">
                  <a16:creationId xmlns:a16="http://schemas.microsoft.com/office/drawing/2014/main" id="{F1BD0EAC-5C48-47BC-B7F9-D572E422C3B3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OFDMA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D59AB1A-9B6F-4F67-BC9E-25A8A7C609D0}"/>
              </a:ext>
            </a:extLst>
          </p:cNvPr>
          <p:cNvGrpSpPr/>
          <p:nvPr/>
        </p:nvGrpSpPr>
        <p:grpSpPr>
          <a:xfrm>
            <a:off x="7613931" y="4251051"/>
            <a:ext cx="1402397" cy="494418"/>
            <a:chOff x="4074160" y="1879600"/>
            <a:chExt cx="5547360" cy="2540000"/>
          </a:xfrm>
        </p:grpSpPr>
        <p:sp useBgFill="1">
          <p:nvSpPr>
            <p:cNvPr id="49" name="矩形: 圆角 46">
              <a:extLst>
                <a:ext uri="{FF2B5EF4-FFF2-40B4-BE49-F238E27FC236}">
                  <a16:creationId xmlns:a16="http://schemas.microsoft.com/office/drawing/2014/main" id="{9029E6D6-01C5-4EDB-B78B-7AD3F3072E14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: 圆角 47">
              <a:extLst>
                <a:ext uri="{FF2B5EF4-FFF2-40B4-BE49-F238E27FC236}">
                  <a16:creationId xmlns:a16="http://schemas.microsoft.com/office/drawing/2014/main" id="{788A5769-E385-4165-8558-728B3FF941C8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1024QAM</a:t>
              </a: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6D4F28BC-7351-4189-9CF7-27D18C734B56}"/>
              </a:ext>
            </a:extLst>
          </p:cNvPr>
          <p:cNvGrpSpPr/>
          <p:nvPr/>
        </p:nvGrpSpPr>
        <p:grpSpPr>
          <a:xfrm>
            <a:off x="3175673" y="4374876"/>
            <a:ext cx="1402397" cy="494418"/>
            <a:chOff x="4074160" y="1879600"/>
            <a:chExt cx="5547360" cy="2540000"/>
          </a:xfrm>
        </p:grpSpPr>
        <p:sp useBgFill="1">
          <p:nvSpPr>
            <p:cNvPr id="52" name="矩形: 圆角 46">
              <a:extLst>
                <a:ext uri="{FF2B5EF4-FFF2-40B4-BE49-F238E27FC236}">
                  <a16:creationId xmlns:a16="http://schemas.microsoft.com/office/drawing/2014/main" id="{0C47940C-43B6-47F3-82EF-81F48FCBAB88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: 圆角 47">
              <a:extLst>
                <a:ext uri="{FF2B5EF4-FFF2-40B4-BE49-F238E27FC236}">
                  <a16:creationId xmlns:a16="http://schemas.microsoft.com/office/drawing/2014/main" id="{A6FB6436-44AF-44A2-9035-EBDEE7E88F8F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MIMO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380ED1AC-50BB-43A8-B4D7-ACDA14926880}"/>
              </a:ext>
            </a:extLst>
          </p:cNvPr>
          <p:cNvGrpSpPr/>
          <p:nvPr/>
        </p:nvGrpSpPr>
        <p:grpSpPr>
          <a:xfrm>
            <a:off x="2142330" y="1993185"/>
            <a:ext cx="1402397" cy="494418"/>
            <a:chOff x="4074160" y="1879600"/>
            <a:chExt cx="5547360" cy="2540000"/>
          </a:xfrm>
        </p:grpSpPr>
        <p:sp useBgFill="1">
          <p:nvSpPr>
            <p:cNvPr id="55" name="矩形: 圆角 46">
              <a:extLst>
                <a:ext uri="{FF2B5EF4-FFF2-40B4-BE49-F238E27FC236}">
                  <a16:creationId xmlns:a16="http://schemas.microsoft.com/office/drawing/2014/main" id="{A37D7F21-25A0-41D7-A593-3DA441D7B531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: 圆角 47">
              <a:extLst>
                <a:ext uri="{FF2B5EF4-FFF2-40B4-BE49-F238E27FC236}">
                  <a16:creationId xmlns:a16="http://schemas.microsoft.com/office/drawing/2014/main" id="{523EDDA0-CAF9-4FE7-9380-5787FACE9574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WPA 3</a:t>
              </a:r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3EDED9E2-B516-4751-BB95-1BA99AFDA183}"/>
              </a:ext>
            </a:extLst>
          </p:cNvPr>
          <p:cNvGrpSpPr/>
          <p:nvPr/>
        </p:nvGrpSpPr>
        <p:grpSpPr>
          <a:xfrm>
            <a:off x="8642631" y="2539949"/>
            <a:ext cx="1402397" cy="494418"/>
            <a:chOff x="4074160" y="1879600"/>
            <a:chExt cx="5547360" cy="2540000"/>
          </a:xfrm>
        </p:grpSpPr>
        <p:sp useBgFill="1">
          <p:nvSpPr>
            <p:cNvPr id="58" name="矩形: 圆角 46">
              <a:extLst>
                <a:ext uri="{FF2B5EF4-FFF2-40B4-BE49-F238E27FC236}">
                  <a16:creationId xmlns:a16="http://schemas.microsoft.com/office/drawing/2014/main" id="{3302629D-AD1F-4ACE-90B8-984ED8275787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: 圆角 47">
              <a:extLst>
                <a:ext uri="{FF2B5EF4-FFF2-40B4-BE49-F238E27FC236}">
                  <a16:creationId xmlns:a16="http://schemas.microsoft.com/office/drawing/2014/main" id="{66F48EDD-6CB2-4E3E-9B90-71CA90BACAF2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TWT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F1B0A3F7-0499-41A3-9743-802FE1104747}"/>
              </a:ext>
            </a:extLst>
          </p:cNvPr>
          <p:cNvGrpSpPr/>
          <p:nvPr/>
        </p:nvGrpSpPr>
        <p:grpSpPr>
          <a:xfrm>
            <a:off x="5604156" y="5340299"/>
            <a:ext cx="1402397" cy="494418"/>
            <a:chOff x="4074160" y="1879600"/>
            <a:chExt cx="5547360" cy="2540000"/>
          </a:xfrm>
        </p:grpSpPr>
        <p:sp useBgFill="1">
          <p:nvSpPr>
            <p:cNvPr id="61" name="矩形: 圆角 46">
              <a:extLst>
                <a:ext uri="{FF2B5EF4-FFF2-40B4-BE49-F238E27FC236}">
                  <a16:creationId xmlns:a16="http://schemas.microsoft.com/office/drawing/2014/main" id="{7C79D718-1D63-4C10-88D4-97BB58181B8B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: 圆角 47">
              <a:extLst>
                <a:ext uri="{FF2B5EF4-FFF2-40B4-BE49-F238E27FC236}">
                  <a16:creationId xmlns:a16="http://schemas.microsoft.com/office/drawing/2014/main" id="{E2736E6F-1AB5-4ACB-995E-CB8628A66901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BSS</a:t>
              </a: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9620C22A-069E-4C35-8F0A-BA00C4F94538}"/>
              </a:ext>
            </a:extLst>
          </p:cNvPr>
          <p:cNvGrpSpPr/>
          <p:nvPr/>
        </p:nvGrpSpPr>
        <p:grpSpPr>
          <a:xfrm>
            <a:off x="8013981" y="1437189"/>
            <a:ext cx="1402397" cy="494418"/>
            <a:chOff x="4074160" y="1879600"/>
            <a:chExt cx="5547360" cy="2540000"/>
          </a:xfrm>
        </p:grpSpPr>
        <p:sp useBgFill="1">
          <p:nvSpPr>
            <p:cNvPr id="64" name="矩形: 圆角 46">
              <a:extLst>
                <a:ext uri="{FF2B5EF4-FFF2-40B4-BE49-F238E27FC236}">
                  <a16:creationId xmlns:a16="http://schemas.microsoft.com/office/drawing/2014/main" id="{BDED7CA7-84F5-4398-921C-6E9102180A0B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: 圆角 47">
              <a:extLst>
                <a:ext uri="{FF2B5EF4-FFF2-40B4-BE49-F238E27FC236}">
                  <a16:creationId xmlns:a16="http://schemas.microsoft.com/office/drawing/2014/main" id="{54D2C3DD-640D-4BB0-A2E1-31593E6012B4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2.4G/5GHz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5063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6B9A628-C3DD-45F9-9FC1-D780AE2E9B40}"/>
              </a:ext>
            </a:extLst>
          </p:cNvPr>
          <p:cNvGrpSpPr/>
          <p:nvPr/>
        </p:nvGrpSpPr>
        <p:grpSpPr>
          <a:xfrm>
            <a:off x="3236279" y="2250803"/>
            <a:ext cx="1729105" cy="789265"/>
            <a:chOff x="4074160" y="1879600"/>
            <a:chExt cx="5547360" cy="2540000"/>
          </a:xfrm>
        </p:grpSpPr>
        <p:sp useBgFill="1">
          <p:nvSpPr>
            <p:cNvPr id="12" name="矩形: 圆角 11">
              <a:extLst>
                <a:ext uri="{FF2B5EF4-FFF2-40B4-BE49-F238E27FC236}">
                  <a16:creationId xmlns:a16="http://schemas.microsoft.com/office/drawing/2014/main" id="{A7D5E446-F172-45B0-B523-37F50D3C7CBF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65748476-D8D9-4283-9C56-0A17489D39B8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Wi-Fi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31E70E6-479B-4D81-829C-0A2C0D91428A}"/>
              </a:ext>
            </a:extLst>
          </p:cNvPr>
          <p:cNvGrpSpPr/>
          <p:nvPr/>
        </p:nvGrpSpPr>
        <p:grpSpPr>
          <a:xfrm>
            <a:off x="7226618" y="2250803"/>
            <a:ext cx="1729105" cy="789265"/>
            <a:chOff x="4074160" y="1879600"/>
            <a:chExt cx="5547360" cy="2540000"/>
          </a:xfrm>
        </p:grpSpPr>
        <p:sp useBgFill="1">
          <p:nvSpPr>
            <p:cNvPr id="21" name="矩形: 圆角 20">
              <a:extLst>
                <a:ext uri="{FF2B5EF4-FFF2-40B4-BE49-F238E27FC236}">
                  <a16:creationId xmlns:a16="http://schemas.microsoft.com/office/drawing/2014/main" id="{42635E3A-F434-4988-8A6A-B477EAE8ED88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467AB463-09EF-4903-9567-1B427700BE45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服务器</a:t>
              </a:r>
              <a:endPara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8CA0CBD-191F-412B-A953-227F2FF9C88A}"/>
              </a:ext>
            </a:extLst>
          </p:cNvPr>
          <p:cNvGrpSpPr/>
          <p:nvPr/>
        </p:nvGrpSpPr>
        <p:grpSpPr>
          <a:xfrm>
            <a:off x="3399632" y="3199182"/>
            <a:ext cx="1402397" cy="494418"/>
            <a:chOff x="4074160" y="1879600"/>
            <a:chExt cx="5547360" cy="2540000"/>
          </a:xfrm>
        </p:grpSpPr>
        <p:sp useBgFill="1">
          <p:nvSpPr>
            <p:cNvPr id="47" name="矩形: 圆角 46">
              <a:extLst>
                <a:ext uri="{FF2B5EF4-FFF2-40B4-BE49-F238E27FC236}">
                  <a16:creationId xmlns:a16="http://schemas.microsoft.com/office/drawing/2014/main" id="{2E95DF37-F594-4DAE-9E29-C72BE4B88E84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A4B2B277-E543-4317-8E27-E8DF1B152B92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工作频段</a:t>
              </a:r>
              <a:endPara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FB36AA9E-212D-4B13-B42A-69B3D25C8933}"/>
              </a:ext>
            </a:extLst>
          </p:cNvPr>
          <p:cNvGrpSpPr/>
          <p:nvPr/>
        </p:nvGrpSpPr>
        <p:grpSpPr>
          <a:xfrm>
            <a:off x="3399632" y="3852714"/>
            <a:ext cx="1402397" cy="494418"/>
            <a:chOff x="4074160" y="1879600"/>
            <a:chExt cx="5547360" cy="2540000"/>
          </a:xfrm>
        </p:grpSpPr>
        <p:sp useBgFill="1">
          <p:nvSpPr>
            <p:cNvPr id="50" name="矩形: 圆角 46">
              <a:extLst>
                <a:ext uri="{FF2B5EF4-FFF2-40B4-BE49-F238E27FC236}">
                  <a16:creationId xmlns:a16="http://schemas.microsoft.com/office/drawing/2014/main" id="{E76A6EBD-AC4B-4874-B691-A158D82138A0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: 圆角 47">
              <a:extLst>
                <a:ext uri="{FF2B5EF4-FFF2-40B4-BE49-F238E27FC236}">
                  <a16:creationId xmlns:a16="http://schemas.microsoft.com/office/drawing/2014/main" id="{79F08C2C-2B94-48F1-B2C5-137C903562B5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SSID/AP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6665337-2C92-475E-B8DA-3BE77C18DE66}"/>
              </a:ext>
            </a:extLst>
          </p:cNvPr>
          <p:cNvGrpSpPr/>
          <p:nvPr/>
        </p:nvGrpSpPr>
        <p:grpSpPr>
          <a:xfrm>
            <a:off x="3399631" y="4506246"/>
            <a:ext cx="1402397" cy="494418"/>
            <a:chOff x="4074160" y="1879600"/>
            <a:chExt cx="5547360" cy="2540000"/>
          </a:xfrm>
        </p:grpSpPr>
        <p:sp useBgFill="1">
          <p:nvSpPr>
            <p:cNvPr id="53" name="矩形: 圆角 46">
              <a:extLst>
                <a:ext uri="{FF2B5EF4-FFF2-40B4-BE49-F238E27FC236}">
                  <a16:creationId xmlns:a16="http://schemas.microsoft.com/office/drawing/2014/main" id="{83B3C94F-37D5-4933-895D-3E419A3D6C6D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: 圆角 47">
              <a:extLst>
                <a:ext uri="{FF2B5EF4-FFF2-40B4-BE49-F238E27FC236}">
                  <a16:creationId xmlns:a16="http://schemas.microsoft.com/office/drawing/2014/main" id="{8F901D97-B1DA-43F1-9474-7917A0F92D45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通信协议</a:t>
              </a:r>
              <a:endPara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65AD554F-555F-4D35-92F4-1450902EB023}"/>
              </a:ext>
            </a:extLst>
          </p:cNvPr>
          <p:cNvGrpSpPr/>
          <p:nvPr/>
        </p:nvGrpSpPr>
        <p:grpSpPr>
          <a:xfrm>
            <a:off x="7389971" y="3199182"/>
            <a:ext cx="1402397" cy="494418"/>
            <a:chOff x="4074160" y="1879600"/>
            <a:chExt cx="5547360" cy="2540000"/>
          </a:xfrm>
        </p:grpSpPr>
        <p:sp useBgFill="1">
          <p:nvSpPr>
            <p:cNvPr id="77" name="矩形: 圆角 46">
              <a:extLst>
                <a:ext uri="{FF2B5EF4-FFF2-40B4-BE49-F238E27FC236}">
                  <a16:creationId xmlns:a16="http://schemas.microsoft.com/office/drawing/2014/main" id="{C32938BA-A1D4-4ECD-A1D1-ED73A5BAF1B2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: 圆角 47">
              <a:extLst>
                <a:ext uri="{FF2B5EF4-FFF2-40B4-BE49-F238E27FC236}">
                  <a16:creationId xmlns:a16="http://schemas.microsoft.com/office/drawing/2014/main" id="{95114443-5D0D-493B-B6B6-52D31E376BD3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Keepalive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9037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>
            <a:extLst>
              <a:ext uri="{FF2B5EF4-FFF2-40B4-BE49-F238E27FC236}">
                <a16:creationId xmlns:a16="http://schemas.microsoft.com/office/drawing/2014/main" id="{D2FF2A46-F0AD-485A-BB07-2FECA1F6CA18}"/>
              </a:ext>
            </a:extLst>
          </p:cNvPr>
          <p:cNvGrpSpPr/>
          <p:nvPr/>
        </p:nvGrpSpPr>
        <p:grpSpPr>
          <a:xfrm>
            <a:off x="470381" y="424908"/>
            <a:ext cx="1402398" cy="494418"/>
            <a:chOff x="4074160" y="1879600"/>
            <a:chExt cx="5547360" cy="2540000"/>
          </a:xfrm>
        </p:grpSpPr>
        <p:sp useBgFill="1">
          <p:nvSpPr>
            <p:cNvPr id="67" name="矩形: 圆角 66">
              <a:extLst>
                <a:ext uri="{FF2B5EF4-FFF2-40B4-BE49-F238E27FC236}">
                  <a16:creationId xmlns:a16="http://schemas.microsoft.com/office/drawing/2014/main" id="{ECAA5278-3005-464C-BFAC-E4A3B38C9F51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8D39D22E-6FAC-45EC-8846-73638BB472A3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服务器</a:t>
              </a:r>
              <a:endPara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AFD718A-EECF-4CEE-97ED-59236AAE98B9}"/>
              </a:ext>
            </a:extLst>
          </p:cNvPr>
          <p:cNvGrpSpPr/>
          <p:nvPr/>
        </p:nvGrpSpPr>
        <p:grpSpPr>
          <a:xfrm>
            <a:off x="2142329" y="424908"/>
            <a:ext cx="1402397" cy="494418"/>
            <a:chOff x="4074160" y="1879600"/>
            <a:chExt cx="5547360" cy="2540000"/>
          </a:xfrm>
        </p:grpSpPr>
        <p:sp useBgFill="1">
          <p:nvSpPr>
            <p:cNvPr id="70" name="矩形: 圆角 46">
              <a:extLst>
                <a:ext uri="{FF2B5EF4-FFF2-40B4-BE49-F238E27FC236}">
                  <a16:creationId xmlns:a16="http://schemas.microsoft.com/office/drawing/2014/main" id="{D9A07CF5-E530-4836-B743-DD2B155DDE23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: 圆角 47">
              <a:extLst>
                <a:ext uri="{FF2B5EF4-FFF2-40B4-BE49-F238E27FC236}">
                  <a16:creationId xmlns:a16="http://schemas.microsoft.com/office/drawing/2014/main" id="{D66A07DE-79C1-458A-A8DE-FB2D17A128A3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Keepalive</a:t>
              </a:r>
            </a:p>
          </p:txBody>
        </p:sp>
      </p:grpSp>
      <p:pic>
        <p:nvPicPr>
          <p:cNvPr id="72" name="图片 71">
            <a:extLst>
              <a:ext uri="{FF2B5EF4-FFF2-40B4-BE49-F238E27FC236}">
                <a16:creationId xmlns:a16="http://schemas.microsoft.com/office/drawing/2014/main" id="{D7A8826B-DC11-472B-8B4F-32841C1672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726" y="1705179"/>
            <a:ext cx="8132800" cy="432393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995E94B-A433-4B11-A981-F05AA4B3299E}"/>
              </a:ext>
            </a:extLst>
          </p:cNvPr>
          <p:cNvSpPr txBox="1"/>
          <p:nvPr/>
        </p:nvSpPr>
        <p:spPr>
          <a:xfrm>
            <a:off x="544499" y="2743668"/>
            <a:ext cx="2656560" cy="224696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lumMod val="5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000" b="1" dirty="0">
                <a:effectLst>
                  <a:outerShdw blurRad="38100" dist="38100" dir="2700000" algn="tl">
                    <a:schemeClr val="tx1">
                      <a:lumMod val="50000"/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Keepalive</a:t>
            </a:r>
          </a:p>
          <a:p>
            <a:pPr algn="ctr">
              <a:lnSpc>
                <a:spcPct val="120000"/>
              </a:lnSpc>
            </a:pPr>
            <a:r>
              <a:rPr lang="en-US" altLang="zh-CN" sz="4000" b="1" dirty="0">
                <a:effectLst>
                  <a:outerShdw blurRad="38100" dist="38100" dir="2700000" algn="tl">
                    <a:schemeClr val="tx1">
                      <a:lumMod val="50000"/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</a:t>
            </a:r>
          </a:p>
          <a:p>
            <a:pPr algn="ctr">
              <a:lnSpc>
                <a:spcPct val="120000"/>
              </a:lnSpc>
            </a:pPr>
            <a:r>
              <a:rPr lang="en-US" altLang="zh-CN" sz="4000" b="1" dirty="0">
                <a:effectLst>
                  <a:outerShdw blurRad="38100" dist="38100" dir="2700000" algn="tl">
                    <a:schemeClr val="tx1">
                      <a:lumMod val="50000"/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TCP</a:t>
            </a:r>
          </a:p>
        </p:txBody>
      </p:sp>
    </p:spTree>
    <p:extLst>
      <p:ext uri="{BB962C8B-B14F-4D97-AF65-F5344CB8AC3E}">
        <p14:creationId xmlns:p14="http://schemas.microsoft.com/office/powerpoint/2010/main" val="1030452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>
            <a:extLst>
              <a:ext uri="{FF2B5EF4-FFF2-40B4-BE49-F238E27FC236}">
                <a16:creationId xmlns:a16="http://schemas.microsoft.com/office/drawing/2014/main" id="{D2FF2A46-F0AD-485A-BB07-2FECA1F6CA18}"/>
              </a:ext>
            </a:extLst>
          </p:cNvPr>
          <p:cNvGrpSpPr/>
          <p:nvPr/>
        </p:nvGrpSpPr>
        <p:grpSpPr>
          <a:xfrm>
            <a:off x="470381" y="424908"/>
            <a:ext cx="1402398" cy="494418"/>
            <a:chOff x="4074160" y="1879600"/>
            <a:chExt cx="5547360" cy="2540000"/>
          </a:xfrm>
        </p:grpSpPr>
        <p:sp useBgFill="1">
          <p:nvSpPr>
            <p:cNvPr id="67" name="矩形: 圆角 66">
              <a:extLst>
                <a:ext uri="{FF2B5EF4-FFF2-40B4-BE49-F238E27FC236}">
                  <a16:creationId xmlns:a16="http://schemas.microsoft.com/office/drawing/2014/main" id="{ECAA5278-3005-464C-BFAC-E4A3B38C9F51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: 圆角 67">
              <a:extLst>
                <a:ext uri="{FF2B5EF4-FFF2-40B4-BE49-F238E27FC236}">
                  <a16:creationId xmlns:a16="http://schemas.microsoft.com/office/drawing/2014/main" id="{8D39D22E-6FAC-45EC-8846-73638BB472A3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服务器</a:t>
              </a:r>
              <a:endPara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8AFD718A-EECF-4CEE-97ED-59236AAE98B9}"/>
              </a:ext>
            </a:extLst>
          </p:cNvPr>
          <p:cNvGrpSpPr/>
          <p:nvPr/>
        </p:nvGrpSpPr>
        <p:grpSpPr>
          <a:xfrm>
            <a:off x="2142329" y="424908"/>
            <a:ext cx="1402397" cy="494418"/>
            <a:chOff x="4074160" y="1879600"/>
            <a:chExt cx="5547360" cy="2540000"/>
          </a:xfrm>
        </p:grpSpPr>
        <p:sp useBgFill="1">
          <p:nvSpPr>
            <p:cNvPr id="70" name="矩形: 圆角 46">
              <a:extLst>
                <a:ext uri="{FF2B5EF4-FFF2-40B4-BE49-F238E27FC236}">
                  <a16:creationId xmlns:a16="http://schemas.microsoft.com/office/drawing/2014/main" id="{D9A07CF5-E530-4836-B743-DD2B155DDE23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: 圆角 47">
              <a:extLst>
                <a:ext uri="{FF2B5EF4-FFF2-40B4-BE49-F238E27FC236}">
                  <a16:creationId xmlns:a16="http://schemas.microsoft.com/office/drawing/2014/main" id="{D66A07DE-79C1-458A-A8DE-FB2D17A128A3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Keepalive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6995E94B-A433-4B11-A981-F05AA4B3299E}"/>
              </a:ext>
            </a:extLst>
          </p:cNvPr>
          <p:cNvSpPr txBox="1"/>
          <p:nvPr/>
        </p:nvSpPr>
        <p:spPr>
          <a:xfrm>
            <a:off x="455115" y="2743668"/>
            <a:ext cx="2835328" cy="224696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lumMod val="50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000" b="1" dirty="0">
                <a:effectLst>
                  <a:outerShdw blurRad="38100" dist="38100" dir="2700000" algn="tl">
                    <a:schemeClr val="tx1">
                      <a:lumMod val="50000"/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keep-alive</a:t>
            </a:r>
          </a:p>
          <a:p>
            <a:pPr algn="ctr">
              <a:lnSpc>
                <a:spcPct val="120000"/>
              </a:lnSpc>
            </a:pPr>
            <a:r>
              <a:rPr lang="en-US" altLang="zh-CN" sz="4000" b="1" dirty="0">
                <a:effectLst>
                  <a:outerShdw blurRad="38100" dist="38100" dir="2700000" algn="tl">
                    <a:schemeClr val="tx1">
                      <a:lumMod val="50000"/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</a:t>
            </a:r>
          </a:p>
          <a:p>
            <a:pPr algn="ctr">
              <a:lnSpc>
                <a:spcPct val="120000"/>
              </a:lnSpc>
            </a:pPr>
            <a:r>
              <a:rPr lang="en-US" altLang="zh-CN" sz="4000" b="1" dirty="0">
                <a:effectLst>
                  <a:outerShdw blurRad="38100" dist="38100" dir="2700000" algn="tl">
                    <a:schemeClr val="tx1">
                      <a:lumMod val="50000"/>
                      <a:alpha val="43000"/>
                    </a:scheme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6377E72-31DA-4C55-83A3-435FFF0104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436" y="2060986"/>
            <a:ext cx="7962778" cy="361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55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5A81F29-3F7B-4058-89BA-AD8CF49F5A0D}"/>
              </a:ext>
            </a:extLst>
          </p:cNvPr>
          <p:cNvGrpSpPr/>
          <p:nvPr/>
        </p:nvGrpSpPr>
        <p:grpSpPr>
          <a:xfrm>
            <a:off x="4851400" y="3034367"/>
            <a:ext cx="2489200" cy="789265"/>
            <a:chOff x="4074160" y="1879600"/>
            <a:chExt cx="5547360" cy="2540000"/>
          </a:xfrm>
        </p:grpSpPr>
        <p:sp useBgFill="1">
          <p:nvSpPr>
            <p:cNvPr id="3" name="矩形: 圆角 2">
              <a:extLst>
                <a:ext uri="{FF2B5EF4-FFF2-40B4-BE49-F238E27FC236}">
                  <a16:creationId xmlns:a16="http://schemas.microsoft.com/office/drawing/2014/main" id="{5672631D-1B7A-40AA-95CE-BEBFB828B7B6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69CF572E-C6A8-46A9-9AE8-29328B5E9468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家里妈妈的电脑</a:t>
              </a:r>
              <a:endPara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C01111F-2A8C-4D1C-A8F0-D99246E54D7C}"/>
              </a:ext>
            </a:extLst>
          </p:cNvPr>
          <p:cNvGrpSpPr/>
          <p:nvPr/>
        </p:nvGrpSpPr>
        <p:grpSpPr>
          <a:xfrm>
            <a:off x="4851400" y="4771727"/>
            <a:ext cx="2489200" cy="789265"/>
            <a:chOff x="4074160" y="1879600"/>
            <a:chExt cx="5547360" cy="2540000"/>
          </a:xfrm>
        </p:grpSpPr>
        <p:sp useBgFill="1">
          <p:nvSpPr>
            <p:cNvPr id="6" name="矩形: 圆角 5">
              <a:extLst>
                <a:ext uri="{FF2B5EF4-FFF2-40B4-BE49-F238E27FC236}">
                  <a16:creationId xmlns:a16="http://schemas.microsoft.com/office/drawing/2014/main" id="{537BF3A5-7C12-4239-8E52-17F05590B705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E8ED6858-B6A9-4DFB-A8C2-35CE1E4325F5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路上爸爸的手机</a:t>
              </a:r>
              <a:endPara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C273C52-F71B-4EB1-8752-B0AD32ABB795}"/>
              </a:ext>
            </a:extLst>
          </p:cNvPr>
          <p:cNvGrpSpPr/>
          <p:nvPr/>
        </p:nvGrpSpPr>
        <p:grpSpPr>
          <a:xfrm>
            <a:off x="4851400" y="1297007"/>
            <a:ext cx="2489200" cy="789265"/>
            <a:chOff x="4074160" y="1879600"/>
            <a:chExt cx="5547360" cy="2540000"/>
          </a:xfrm>
        </p:grpSpPr>
        <p:sp useBgFill="1">
          <p:nvSpPr>
            <p:cNvPr id="9" name="矩形: 圆角 8">
              <a:extLst>
                <a:ext uri="{FF2B5EF4-FFF2-40B4-BE49-F238E27FC236}">
                  <a16:creationId xmlns:a16="http://schemas.microsoft.com/office/drawing/2014/main" id="{1B0FB0E8-417F-4C0D-AA9B-09B6D867C600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C5E29A43-E9F0-404E-B806-18CD9CBE87CB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宿舍里你的电脑</a:t>
              </a:r>
              <a:endPara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9C6FD0A-791C-45B8-A026-2FA6658E830D}"/>
              </a:ext>
            </a:extLst>
          </p:cNvPr>
          <p:cNvCxnSpPr>
            <a:stCxn id="10" idx="2"/>
            <a:endCxn id="4" idx="0"/>
          </p:cNvCxnSpPr>
          <p:nvPr/>
        </p:nvCxnSpPr>
        <p:spPr>
          <a:xfrm>
            <a:off x="6096000" y="2086272"/>
            <a:ext cx="0" cy="948095"/>
          </a:xfrm>
          <a:prstGeom prst="straightConnector1">
            <a:avLst/>
          </a:prstGeom>
          <a:ln w="28575">
            <a:solidFill>
              <a:schemeClr val="tx1">
                <a:lumMod val="65000"/>
              </a:scheme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D760848-46CD-497F-9138-D49EAE8696AA}"/>
              </a:ext>
            </a:extLst>
          </p:cNvPr>
          <p:cNvCxnSpPr/>
          <p:nvPr/>
        </p:nvCxnSpPr>
        <p:spPr>
          <a:xfrm>
            <a:off x="6096000" y="3823632"/>
            <a:ext cx="0" cy="948095"/>
          </a:xfrm>
          <a:prstGeom prst="straightConnector1">
            <a:avLst/>
          </a:prstGeom>
          <a:ln w="28575">
            <a:solidFill>
              <a:schemeClr val="tx1">
                <a:lumMod val="65000"/>
              </a:schemeClr>
            </a:solidFill>
            <a:headEnd type="none" w="med" len="med"/>
            <a:tailEnd type="arrow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054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5A81F29-3F7B-4058-89BA-AD8CF49F5A0D}"/>
              </a:ext>
            </a:extLst>
          </p:cNvPr>
          <p:cNvGrpSpPr/>
          <p:nvPr/>
        </p:nvGrpSpPr>
        <p:grpSpPr>
          <a:xfrm>
            <a:off x="563880" y="4754622"/>
            <a:ext cx="2489200" cy="789265"/>
            <a:chOff x="4074160" y="1879600"/>
            <a:chExt cx="5547360" cy="2540000"/>
          </a:xfrm>
        </p:grpSpPr>
        <p:sp useBgFill="1">
          <p:nvSpPr>
            <p:cNvPr id="3" name="矩形: 圆角 2">
              <a:extLst>
                <a:ext uri="{FF2B5EF4-FFF2-40B4-BE49-F238E27FC236}">
                  <a16:creationId xmlns:a16="http://schemas.microsoft.com/office/drawing/2014/main" id="{5672631D-1B7A-40AA-95CE-BEBFB828B7B6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69CF572E-C6A8-46A9-9AE8-29328B5E9468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家里妈妈的电脑</a:t>
              </a:r>
              <a:endPara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C01111F-2A8C-4D1C-A8F0-D99246E54D7C}"/>
              </a:ext>
            </a:extLst>
          </p:cNvPr>
          <p:cNvGrpSpPr/>
          <p:nvPr/>
        </p:nvGrpSpPr>
        <p:grpSpPr>
          <a:xfrm>
            <a:off x="4851400" y="5543887"/>
            <a:ext cx="2489200" cy="789265"/>
            <a:chOff x="4074160" y="1879600"/>
            <a:chExt cx="5547360" cy="2540000"/>
          </a:xfrm>
        </p:grpSpPr>
        <p:sp useBgFill="1">
          <p:nvSpPr>
            <p:cNvPr id="6" name="矩形: 圆角 5">
              <a:extLst>
                <a:ext uri="{FF2B5EF4-FFF2-40B4-BE49-F238E27FC236}">
                  <a16:creationId xmlns:a16="http://schemas.microsoft.com/office/drawing/2014/main" id="{537BF3A5-7C12-4239-8E52-17F05590B705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E8ED6858-B6A9-4DFB-A8C2-35CE1E4325F5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路上爸爸的手机</a:t>
              </a:r>
              <a:endPara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C273C52-F71B-4EB1-8752-B0AD32ABB795}"/>
              </a:ext>
            </a:extLst>
          </p:cNvPr>
          <p:cNvGrpSpPr/>
          <p:nvPr/>
        </p:nvGrpSpPr>
        <p:grpSpPr>
          <a:xfrm>
            <a:off x="563880" y="484207"/>
            <a:ext cx="2489200" cy="789265"/>
            <a:chOff x="4074160" y="1879600"/>
            <a:chExt cx="5547360" cy="2540000"/>
          </a:xfrm>
        </p:grpSpPr>
        <p:sp useBgFill="1">
          <p:nvSpPr>
            <p:cNvPr id="9" name="矩形: 圆角 8">
              <a:extLst>
                <a:ext uri="{FF2B5EF4-FFF2-40B4-BE49-F238E27FC236}">
                  <a16:creationId xmlns:a16="http://schemas.microsoft.com/office/drawing/2014/main" id="{1B0FB0E8-417F-4C0D-AA9B-09B6D867C600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C5E29A43-E9F0-404E-B806-18CD9CBE87CB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宿舍里你的电脑</a:t>
              </a:r>
              <a:endPara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6B9A628-C3DD-45F9-9FC1-D780AE2E9B40}"/>
              </a:ext>
            </a:extLst>
          </p:cNvPr>
          <p:cNvGrpSpPr/>
          <p:nvPr/>
        </p:nvGrpSpPr>
        <p:grpSpPr>
          <a:xfrm>
            <a:off x="3398204" y="1302422"/>
            <a:ext cx="1729105" cy="789265"/>
            <a:chOff x="4074160" y="1879600"/>
            <a:chExt cx="5547360" cy="2540000"/>
          </a:xfrm>
        </p:grpSpPr>
        <p:sp useBgFill="1">
          <p:nvSpPr>
            <p:cNvPr id="12" name="矩形: 圆角 11">
              <a:extLst>
                <a:ext uri="{FF2B5EF4-FFF2-40B4-BE49-F238E27FC236}">
                  <a16:creationId xmlns:a16="http://schemas.microsoft.com/office/drawing/2014/main" id="{A7D5E446-F172-45B0-B523-37F50D3C7CBF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65748476-D8D9-4283-9C56-0A17489D39B8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Wi-Fi</a:t>
              </a:r>
            </a:p>
          </p:txBody>
        </p:sp>
      </p:grp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E99E782-3693-4595-A9BE-BC7F9625D611}"/>
              </a:ext>
            </a:extLst>
          </p:cNvPr>
          <p:cNvCxnSpPr>
            <a:stCxn id="10" idx="2"/>
            <a:endCxn id="13" idx="1"/>
          </p:cNvCxnSpPr>
          <p:nvPr/>
        </p:nvCxnSpPr>
        <p:spPr>
          <a:xfrm rot="16200000" flipH="1">
            <a:off x="2391551" y="690401"/>
            <a:ext cx="423583" cy="1589724"/>
          </a:xfrm>
          <a:prstGeom prst="bentConnector2">
            <a:avLst/>
          </a:prstGeom>
          <a:ln w="28575">
            <a:solidFill>
              <a:schemeClr val="tx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BF9ADD8-8586-4793-98C2-806EF513E956}"/>
              </a:ext>
            </a:extLst>
          </p:cNvPr>
          <p:cNvGrpSpPr/>
          <p:nvPr/>
        </p:nvGrpSpPr>
        <p:grpSpPr>
          <a:xfrm>
            <a:off x="5692299" y="1302420"/>
            <a:ext cx="1729105" cy="789265"/>
            <a:chOff x="4074160" y="1879600"/>
            <a:chExt cx="5547360" cy="2540000"/>
          </a:xfrm>
        </p:grpSpPr>
        <p:sp useBgFill="1">
          <p:nvSpPr>
            <p:cNvPr id="15" name="矩形: 圆角 14">
              <a:extLst>
                <a:ext uri="{FF2B5EF4-FFF2-40B4-BE49-F238E27FC236}">
                  <a16:creationId xmlns:a16="http://schemas.microsoft.com/office/drawing/2014/main" id="{7C7C1076-DD07-4FE7-9064-999D32E6BBB4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ACF49FF6-9986-4C51-81E0-169CE7A81A60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光纤分线盒</a:t>
              </a:r>
              <a:endPara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F543B88-89CB-4BF5-B84F-BDCA4C3B5D5F}"/>
              </a:ext>
            </a:extLst>
          </p:cNvPr>
          <p:cNvCxnSpPr>
            <a:stCxn id="13" idx="3"/>
            <a:endCxn id="16" idx="1"/>
          </p:cNvCxnSpPr>
          <p:nvPr/>
        </p:nvCxnSpPr>
        <p:spPr>
          <a:xfrm flipV="1">
            <a:off x="5127309" y="1697053"/>
            <a:ext cx="564990" cy="2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B278F0D-8FBE-4373-93BD-CB95438887BF}"/>
              </a:ext>
            </a:extLst>
          </p:cNvPr>
          <p:cNvGrpSpPr/>
          <p:nvPr/>
        </p:nvGrpSpPr>
        <p:grpSpPr>
          <a:xfrm>
            <a:off x="7986393" y="1302420"/>
            <a:ext cx="1729105" cy="789265"/>
            <a:chOff x="4074160" y="1879600"/>
            <a:chExt cx="5547360" cy="2540000"/>
          </a:xfrm>
        </p:grpSpPr>
        <p:sp useBgFill="1">
          <p:nvSpPr>
            <p:cNvPr id="18" name="矩形: 圆角 17">
              <a:extLst>
                <a:ext uri="{FF2B5EF4-FFF2-40B4-BE49-F238E27FC236}">
                  <a16:creationId xmlns:a16="http://schemas.microsoft.com/office/drawing/2014/main" id="{98421185-6670-44C1-8EC2-83E2CE8D2A24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99BFC098-117F-430F-AA87-9A3CC1832594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基站机房</a:t>
              </a:r>
              <a:endPara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E93CCE0-AE4A-4698-9245-CA1C8A37C2E4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>
            <a:off x="7421404" y="1697053"/>
            <a:ext cx="564989" cy="0"/>
          </a:xfrm>
          <a:prstGeom prst="straightConnector1">
            <a:avLst/>
          </a:prstGeom>
          <a:ln w="28575">
            <a:solidFill>
              <a:schemeClr val="tx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31E70E6-479B-4D81-829C-0A2C0D91428A}"/>
              </a:ext>
            </a:extLst>
          </p:cNvPr>
          <p:cNvGrpSpPr/>
          <p:nvPr/>
        </p:nvGrpSpPr>
        <p:grpSpPr>
          <a:xfrm>
            <a:off x="9949815" y="3965357"/>
            <a:ext cx="1729105" cy="789265"/>
            <a:chOff x="4074160" y="1879600"/>
            <a:chExt cx="5547360" cy="2540000"/>
          </a:xfrm>
        </p:grpSpPr>
        <p:sp useBgFill="1">
          <p:nvSpPr>
            <p:cNvPr id="21" name="矩形: 圆角 20">
              <a:extLst>
                <a:ext uri="{FF2B5EF4-FFF2-40B4-BE49-F238E27FC236}">
                  <a16:creationId xmlns:a16="http://schemas.microsoft.com/office/drawing/2014/main" id="{42635E3A-F434-4988-8A6A-B477EAE8ED88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467AB463-09EF-4903-9567-1B427700BE45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服务器</a:t>
              </a:r>
              <a:endPara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241D3ECC-27A1-4E39-B613-72D2C9E7144D}"/>
              </a:ext>
            </a:extLst>
          </p:cNvPr>
          <p:cNvCxnSpPr>
            <a:stCxn id="19" idx="3"/>
            <a:endCxn id="22" idx="0"/>
          </p:cNvCxnSpPr>
          <p:nvPr/>
        </p:nvCxnSpPr>
        <p:spPr>
          <a:xfrm>
            <a:off x="9715498" y="1697053"/>
            <a:ext cx="1098870" cy="2268304"/>
          </a:xfrm>
          <a:prstGeom prst="bentConnector2">
            <a:avLst/>
          </a:prstGeom>
          <a:ln w="28575">
            <a:solidFill>
              <a:schemeClr val="tx1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连接符: 肘形 35">
            <a:extLst>
              <a:ext uri="{FF2B5EF4-FFF2-40B4-BE49-F238E27FC236}">
                <a16:creationId xmlns:a16="http://schemas.microsoft.com/office/drawing/2014/main" id="{937FD908-ED51-45A6-BBFD-8C1F0C95746C}"/>
              </a:ext>
            </a:extLst>
          </p:cNvPr>
          <p:cNvCxnSpPr>
            <a:stCxn id="22" idx="1"/>
            <a:endCxn id="4" idx="0"/>
          </p:cNvCxnSpPr>
          <p:nvPr/>
        </p:nvCxnSpPr>
        <p:spPr>
          <a:xfrm rot="10800000" flipV="1">
            <a:off x="1808481" y="4359990"/>
            <a:ext cx="8141335" cy="394632"/>
          </a:xfrm>
          <a:prstGeom prst="bentConnector2">
            <a:avLst/>
          </a:prstGeom>
          <a:ln w="28575">
            <a:solidFill>
              <a:schemeClr val="tx1">
                <a:lumMod val="7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89FB3FBF-4AA8-42D1-9922-380D18B0A29A}"/>
              </a:ext>
            </a:extLst>
          </p:cNvPr>
          <p:cNvCxnSpPr>
            <a:stCxn id="4" idx="3"/>
            <a:endCxn id="7" idx="0"/>
          </p:cNvCxnSpPr>
          <p:nvPr/>
        </p:nvCxnSpPr>
        <p:spPr>
          <a:xfrm>
            <a:off x="3053080" y="5149255"/>
            <a:ext cx="3042920" cy="394632"/>
          </a:xfrm>
          <a:prstGeom prst="bentConnector2">
            <a:avLst/>
          </a:prstGeom>
          <a:ln w="28575">
            <a:solidFill>
              <a:schemeClr val="tx1">
                <a:lumMod val="75000"/>
              </a:schemeClr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8CA0CBD-191F-412B-A953-227F2FF9C88A}"/>
              </a:ext>
            </a:extLst>
          </p:cNvPr>
          <p:cNvGrpSpPr/>
          <p:nvPr/>
        </p:nvGrpSpPr>
        <p:grpSpPr>
          <a:xfrm>
            <a:off x="3561557" y="2250801"/>
            <a:ext cx="1402397" cy="494418"/>
            <a:chOff x="4074160" y="1879600"/>
            <a:chExt cx="5547360" cy="2540000"/>
          </a:xfrm>
        </p:grpSpPr>
        <p:sp useBgFill="1">
          <p:nvSpPr>
            <p:cNvPr id="47" name="矩形: 圆角 46">
              <a:extLst>
                <a:ext uri="{FF2B5EF4-FFF2-40B4-BE49-F238E27FC236}">
                  <a16:creationId xmlns:a16="http://schemas.microsoft.com/office/drawing/2014/main" id="{2E95DF37-F594-4DAE-9E29-C72BE4B88E84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A4B2B277-E543-4317-8E27-E8DF1B152B92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工作频段</a:t>
              </a:r>
              <a:endPara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FB36AA9E-212D-4B13-B42A-69B3D25C8933}"/>
              </a:ext>
            </a:extLst>
          </p:cNvPr>
          <p:cNvGrpSpPr/>
          <p:nvPr/>
        </p:nvGrpSpPr>
        <p:grpSpPr>
          <a:xfrm>
            <a:off x="3561556" y="2861954"/>
            <a:ext cx="1402397" cy="494418"/>
            <a:chOff x="4074160" y="1879600"/>
            <a:chExt cx="5547360" cy="2540000"/>
          </a:xfrm>
        </p:grpSpPr>
        <p:sp useBgFill="1">
          <p:nvSpPr>
            <p:cNvPr id="50" name="矩形: 圆角 46">
              <a:extLst>
                <a:ext uri="{FF2B5EF4-FFF2-40B4-BE49-F238E27FC236}">
                  <a16:creationId xmlns:a16="http://schemas.microsoft.com/office/drawing/2014/main" id="{E76A6EBD-AC4B-4874-B691-A158D82138A0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: 圆角 47">
              <a:extLst>
                <a:ext uri="{FF2B5EF4-FFF2-40B4-BE49-F238E27FC236}">
                  <a16:creationId xmlns:a16="http://schemas.microsoft.com/office/drawing/2014/main" id="{79F08C2C-2B94-48F1-B2C5-137C903562B5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SSID/AP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6665337-2C92-475E-B8DA-3BE77C18DE66}"/>
              </a:ext>
            </a:extLst>
          </p:cNvPr>
          <p:cNvGrpSpPr/>
          <p:nvPr/>
        </p:nvGrpSpPr>
        <p:grpSpPr>
          <a:xfrm>
            <a:off x="3561556" y="3473107"/>
            <a:ext cx="1402397" cy="494418"/>
            <a:chOff x="4074160" y="1879600"/>
            <a:chExt cx="5547360" cy="2540000"/>
          </a:xfrm>
        </p:grpSpPr>
        <p:sp useBgFill="1">
          <p:nvSpPr>
            <p:cNvPr id="53" name="矩形: 圆角 46">
              <a:extLst>
                <a:ext uri="{FF2B5EF4-FFF2-40B4-BE49-F238E27FC236}">
                  <a16:creationId xmlns:a16="http://schemas.microsoft.com/office/drawing/2014/main" id="{83B3C94F-37D5-4933-895D-3E419A3D6C6D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: 圆角 47">
              <a:extLst>
                <a:ext uri="{FF2B5EF4-FFF2-40B4-BE49-F238E27FC236}">
                  <a16:creationId xmlns:a16="http://schemas.microsoft.com/office/drawing/2014/main" id="{8F901D97-B1DA-43F1-9474-7917A0F92D45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通信协议</a:t>
              </a:r>
              <a:endPara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8DFE0C3D-7DC8-40EA-921A-BFC8150C4B45}"/>
              </a:ext>
            </a:extLst>
          </p:cNvPr>
          <p:cNvGrpSpPr/>
          <p:nvPr/>
        </p:nvGrpSpPr>
        <p:grpSpPr>
          <a:xfrm>
            <a:off x="5855652" y="2250801"/>
            <a:ext cx="1402397" cy="494418"/>
            <a:chOff x="4074160" y="1879600"/>
            <a:chExt cx="5547360" cy="2540000"/>
          </a:xfrm>
        </p:grpSpPr>
        <p:sp useBgFill="1">
          <p:nvSpPr>
            <p:cNvPr id="56" name="矩形: 圆角 46">
              <a:extLst>
                <a:ext uri="{FF2B5EF4-FFF2-40B4-BE49-F238E27FC236}">
                  <a16:creationId xmlns:a16="http://schemas.microsoft.com/office/drawing/2014/main" id="{91C10422-CA4C-4A9B-B267-35270FCA3570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矩形: 圆角 47">
              <a:extLst>
                <a:ext uri="{FF2B5EF4-FFF2-40B4-BE49-F238E27FC236}">
                  <a16:creationId xmlns:a16="http://schemas.microsoft.com/office/drawing/2014/main" id="{20DB862D-AD4C-4BDC-A6CC-7ACBE1B930A6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熔接</a:t>
              </a:r>
              <a:endPara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9297824D-022F-4B13-97A7-691BB25B83A8}"/>
              </a:ext>
            </a:extLst>
          </p:cNvPr>
          <p:cNvGrpSpPr/>
          <p:nvPr/>
        </p:nvGrpSpPr>
        <p:grpSpPr>
          <a:xfrm>
            <a:off x="5855649" y="3475117"/>
            <a:ext cx="1402397" cy="494418"/>
            <a:chOff x="4074160" y="1879600"/>
            <a:chExt cx="5547360" cy="2540000"/>
          </a:xfrm>
        </p:grpSpPr>
        <p:sp useBgFill="1">
          <p:nvSpPr>
            <p:cNvPr id="59" name="矩形: 圆角 46">
              <a:extLst>
                <a:ext uri="{FF2B5EF4-FFF2-40B4-BE49-F238E27FC236}">
                  <a16:creationId xmlns:a16="http://schemas.microsoft.com/office/drawing/2014/main" id="{A689D140-8538-444F-9A2A-3DCD4F3091BE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: 圆角 47">
              <a:extLst>
                <a:ext uri="{FF2B5EF4-FFF2-40B4-BE49-F238E27FC236}">
                  <a16:creationId xmlns:a16="http://schemas.microsoft.com/office/drawing/2014/main" id="{68557E26-DF8D-4408-87A8-8581F93AFD1C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调度</a:t>
              </a:r>
              <a:endPara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9BDA11F-A40E-45A7-AE4E-67DD02D630B6}"/>
              </a:ext>
            </a:extLst>
          </p:cNvPr>
          <p:cNvGrpSpPr/>
          <p:nvPr/>
        </p:nvGrpSpPr>
        <p:grpSpPr>
          <a:xfrm>
            <a:off x="5855649" y="2862959"/>
            <a:ext cx="1402397" cy="494418"/>
            <a:chOff x="4074160" y="1879600"/>
            <a:chExt cx="5547360" cy="2540000"/>
          </a:xfrm>
        </p:grpSpPr>
        <p:sp useBgFill="1">
          <p:nvSpPr>
            <p:cNvPr id="62" name="矩形: 圆角 46">
              <a:extLst>
                <a:ext uri="{FF2B5EF4-FFF2-40B4-BE49-F238E27FC236}">
                  <a16:creationId xmlns:a16="http://schemas.microsoft.com/office/drawing/2014/main" id="{9577FD36-01FD-4E0D-8303-04C30FE6C7A5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: 圆角 47">
              <a:extLst>
                <a:ext uri="{FF2B5EF4-FFF2-40B4-BE49-F238E27FC236}">
                  <a16:creationId xmlns:a16="http://schemas.microsoft.com/office/drawing/2014/main" id="{B152C534-417C-4FE6-911F-57177C9B85E1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分配</a:t>
              </a:r>
              <a:endPara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7B903740-F0B9-4EC8-9170-4EE74895A6D7}"/>
              </a:ext>
            </a:extLst>
          </p:cNvPr>
          <p:cNvGrpSpPr/>
          <p:nvPr/>
        </p:nvGrpSpPr>
        <p:grpSpPr>
          <a:xfrm>
            <a:off x="8149746" y="2250801"/>
            <a:ext cx="1402397" cy="494418"/>
            <a:chOff x="4074160" y="1879600"/>
            <a:chExt cx="5547360" cy="2540000"/>
          </a:xfrm>
        </p:grpSpPr>
        <p:sp useBgFill="1">
          <p:nvSpPr>
            <p:cNvPr id="65" name="矩形: 圆角 46">
              <a:extLst>
                <a:ext uri="{FF2B5EF4-FFF2-40B4-BE49-F238E27FC236}">
                  <a16:creationId xmlns:a16="http://schemas.microsoft.com/office/drawing/2014/main" id="{5DC7ECDC-A59C-4523-8A9A-BE19EF4980FC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: 圆角 47">
              <a:extLst>
                <a:ext uri="{FF2B5EF4-FFF2-40B4-BE49-F238E27FC236}">
                  <a16:creationId xmlns:a16="http://schemas.microsoft.com/office/drawing/2014/main" id="{D2453E61-EFD6-40EB-8265-88B96E846FD5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服务器</a:t>
              </a:r>
              <a:endPara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6228A008-F073-458D-8F46-8235A3D1C3AB}"/>
              </a:ext>
            </a:extLst>
          </p:cNvPr>
          <p:cNvGrpSpPr/>
          <p:nvPr/>
        </p:nvGrpSpPr>
        <p:grpSpPr>
          <a:xfrm>
            <a:off x="8149742" y="3475118"/>
            <a:ext cx="1402397" cy="494418"/>
            <a:chOff x="4074160" y="1879600"/>
            <a:chExt cx="5547360" cy="2540000"/>
          </a:xfrm>
        </p:grpSpPr>
        <p:sp useBgFill="1">
          <p:nvSpPr>
            <p:cNvPr id="68" name="矩形: 圆角 46">
              <a:extLst>
                <a:ext uri="{FF2B5EF4-FFF2-40B4-BE49-F238E27FC236}">
                  <a16:creationId xmlns:a16="http://schemas.microsoft.com/office/drawing/2014/main" id="{DA3526FF-0FE8-4FA2-B475-3F284D9BA1C8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: 圆角 47">
              <a:extLst>
                <a:ext uri="{FF2B5EF4-FFF2-40B4-BE49-F238E27FC236}">
                  <a16:creationId xmlns:a16="http://schemas.microsoft.com/office/drawing/2014/main" id="{EB3B5FF6-5BB4-4DB7-9F77-EBEC6D5F4F91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交换器</a:t>
              </a:r>
              <a:endPara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FAF9207B-7CCE-428B-AFB9-4C2A557E1A80}"/>
              </a:ext>
            </a:extLst>
          </p:cNvPr>
          <p:cNvGrpSpPr/>
          <p:nvPr/>
        </p:nvGrpSpPr>
        <p:grpSpPr>
          <a:xfrm>
            <a:off x="8149741" y="2862959"/>
            <a:ext cx="1402397" cy="494418"/>
            <a:chOff x="4074160" y="1879600"/>
            <a:chExt cx="5547360" cy="2540000"/>
          </a:xfrm>
        </p:grpSpPr>
        <p:sp useBgFill="1">
          <p:nvSpPr>
            <p:cNvPr id="71" name="矩形: 圆角 46">
              <a:extLst>
                <a:ext uri="{FF2B5EF4-FFF2-40B4-BE49-F238E27FC236}">
                  <a16:creationId xmlns:a16="http://schemas.microsoft.com/office/drawing/2014/main" id="{A1286B8B-CFB5-49A9-A90D-4C9B6E51FBA0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: 圆角 47">
              <a:extLst>
                <a:ext uri="{FF2B5EF4-FFF2-40B4-BE49-F238E27FC236}">
                  <a16:creationId xmlns:a16="http://schemas.microsoft.com/office/drawing/2014/main" id="{9A832EAE-9683-4466-89DD-0F971A8B56E8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路由器</a:t>
              </a:r>
              <a:endPara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659397C5-84DE-4FA4-91D1-9601F6DEF0DB}"/>
              </a:ext>
            </a:extLst>
          </p:cNvPr>
          <p:cNvGrpSpPr/>
          <p:nvPr/>
        </p:nvGrpSpPr>
        <p:grpSpPr>
          <a:xfrm>
            <a:off x="10113168" y="4913738"/>
            <a:ext cx="1402397" cy="494418"/>
            <a:chOff x="4074160" y="1879600"/>
            <a:chExt cx="5547360" cy="2540000"/>
          </a:xfrm>
        </p:grpSpPr>
        <p:sp useBgFill="1">
          <p:nvSpPr>
            <p:cNvPr id="74" name="矩形: 圆角 46">
              <a:extLst>
                <a:ext uri="{FF2B5EF4-FFF2-40B4-BE49-F238E27FC236}">
                  <a16:creationId xmlns:a16="http://schemas.microsoft.com/office/drawing/2014/main" id="{BBAA2F05-35C8-426F-A888-29957D2541F0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: 圆角 47">
              <a:extLst>
                <a:ext uri="{FF2B5EF4-FFF2-40B4-BE49-F238E27FC236}">
                  <a16:creationId xmlns:a16="http://schemas.microsoft.com/office/drawing/2014/main" id="{E4315B88-1187-4F60-9AB6-4E3641B590F9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验证数据</a:t>
              </a:r>
              <a:endPara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65AD554F-555F-4D35-92F4-1450902EB023}"/>
              </a:ext>
            </a:extLst>
          </p:cNvPr>
          <p:cNvGrpSpPr/>
          <p:nvPr/>
        </p:nvGrpSpPr>
        <p:grpSpPr>
          <a:xfrm>
            <a:off x="10113167" y="5567272"/>
            <a:ext cx="1402397" cy="494418"/>
            <a:chOff x="4074160" y="1879600"/>
            <a:chExt cx="5547360" cy="2540000"/>
          </a:xfrm>
        </p:grpSpPr>
        <p:sp useBgFill="1">
          <p:nvSpPr>
            <p:cNvPr id="77" name="矩形: 圆角 46">
              <a:extLst>
                <a:ext uri="{FF2B5EF4-FFF2-40B4-BE49-F238E27FC236}">
                  <a16:creationId xmlns:a16="http://schemas.microsoft.com/office/drawing/2014/main" id="{C32938BA-A1D4-4ECD-A1D1-ED73A5BAF1B2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: 圆角 47">
              <a:extLst>
                <a:ext uri="{FF2B5EF4-FFF2-40B4-BE49-F238E27FC236}">
                  <a16:creationId xmlns:a16="http://schemas.microsoft.com/office/drawing/2014/main" id="{95114443-5D0D-493B-B6B6-52D31E376BD3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Keepalive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6423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"/>
                            </p:stCondLst>
                            <p:childTnLst>
                              <p:par>
                                <p:cTn id="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50"/>
                            </p:stCondLst>
                            <p:childTnLst>
                              <p:par>
                                <p:cTn id="10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3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6B9A628-C3DD-45F9-9FC1-D780AE2E9B40}"/>
              </a:ext>
            </a:extLst>
          </p:cNvPr>
          <p:cNvGrpSpPr/>
          <p:nvPr/>
        </p:nvGrpSpPr>
        <p:grpSpPr>
          <a:xfrm>
            <a:off x="3236279" y="2250803"/>
            <a:ext cx="1729105" cy="789265"/>
            <a:chOff x="4074160" y="1879600"/>
            <a:chExt cx="5547360" cy="2540000"/>
          </a:xfrm>
        </p:grpSpPr>
        <p:sp useBgFill="1">
          <p:nvSpPr>
            <p:cNvPr id="12" name="矩形: 圆角 11">
              <a:extLst>
                <a:ext uri="{FF2B5EF4-FFF2-40B4-BE49-F238E27FC236}">
                  <a16:creationId xmlns:a16="http://schemas.microsoft.com/office/drawing/2014/main" id="{A7D5E446-F172-45B0-B523-37F50D3C7CBF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65748476-D8D9-4283-9C56-0A17489D39B8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Wi-Fi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31E70E6-479B-4D81-829C-0A2C0D91428A}"/>
              </a:ext>
            </a:extLst>
          </p:cNvPr>
          <p:cNvGrpSpPr/>
          <p:nvPr/>
        </p:nvGrpSpPr>
        <p:grpSpPr>
          <a:xfrm>
            <a:off x="7226618" y="2250803"/>
            <a:ext cx="1729105" cy="789265"/>
            <a:chOff x="4074160" y="1879600"/>
            <a:chExt cx="5547360" cy="2540000"/>
          </a:xfrm>
        </p:grpSpPr>
        <p:sp useBgFill="1">
          <p:nvSpPr>
            <p:cNvPr id="21" name="矩形: 圆角 20">
              <a:extLst>
                <a:ext uri="{FF2B5EF4-FFF2-40B4-BE49-F238E27FC236}">
                  <a16:creationId xmlns:a16="http://schemas.microsoft.com/office/drawing/2014/main" id="{42635E3A-F434-4988-8A6A-B477EAE8ED88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467AB463-09EF-4903-9567-1B427700BE45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服务器</a:t>
              </a:r>
              <a:endPara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8CA0CBD-191F-412B-A953-227F2FF9C88A}"/>
              </a:ext>
            </a:extLst>
          </p:cNvPr>
          <p:cNvGrpSpPr/>
          <p:nvPr/>
        </p:nvGrpSpPr>
        <p:grpSpPr>
          <a:xfrm>
            <a:off x="3399632" y="3199182"/>
            <a:ext cx="1402397" cy="494418"/>
            <a:chOff x="4074160" y="1879600"/>
            <a:chExt cx="5547360" cy="2540000"/>
          </a:xfrm>
        </p:grpSpPr>
        <p:sp useBgFill="1">
          <p:nvSpPr>
            <p:cNvPr id="47" name="矩形: 圆角 46">
              <a:extLst>
                <a:ext uri="{FF2B5EF4-FFF2-40B4-BE49-F238E27FC236}">
                  <a16:creationId xmlns:a16="http://schemas.microsoft.com/office/drawing/2014/main" id="{2E95DF37-F594-4DAE-9E29-C72BE4B88E84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A4B2B277-E543-4317-8E27-E8DF1B152B92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工作频段</a:t>
              </a:r>
              <a:endPara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FB36AA9E-212D-4B13-B42A-69B3D25C8933}"/>
              </a:ext>
            </a:extLst>
          </p:cNvPr>
          <p:cNvGrpSpPr/>
          <p:nvPr/>
        </p:nvGrpSpPr>
        <p:grpSpPr>
          <a:xfrm>
            <a:off x="3399632" y="3852714"/>
            <a:ext cx="1402397" cy="494418"/>
            <a:chOff x="4074160" y="1879600"/>
            <a:chExt cx="5547360" cy="2540000"/>
          </a:xfrm>
        </p:grpSpPr>
        <p:sp useBgFill="1">
          <p:nvSpPr>
            <p:cNvPr id="50" name="矩形: 圆角 46">
              <a:extLst>
                <a:ext uri="{FF2B5EF4-FFF2-40B4-BE49-F238E27FC236}">
                  <a16:creationId xmlns:a16="http://schemas.microsoft.com/office/drawing/2014/main" id="{E76A6EBD-AC4B-4874-B691-A158D82138A0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: 圆角 47">
              <a:extLst>
                <a:ext uri="{FF2B5EF4-FFF2-40B4-BE49-F238E27FC236}">
                  <a16:creationId xmlns:a16="http://schemas.microsoft.com/office/drawing/2014/main" id="{79F08C2C-2B94-48F1-B2C5-137C903562B5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SSID/AP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6665337-2C92-475E-B8DA-3BE77C18DE66}"/>
              </a:ext>
            </a:extLst>
          </p:cNvPr>
          <p:cNvGrpSpPr/>
          <p:nvPr/>
        </p:nvGrpSpPr>
        <p:grpSpPr>
          <a:xfrm>
            <a:off x="3399631" y="4506246"/>
            <a:ext cx="1402397" cy="494418"/>
            <a:chOff x="4074160" y="1879600"/>
            <a:chExt cx="5547360" cy="2540000"/>
          </a:xfrm>
        </p:grpSpPr>
        <p:sp useBgFill="1">
          <p:nvSpPr>
            <p:cNvPr id="53" name="矩形: 圆角 46">
              <a:extLst>
                <a:ext uri="{FF2B5EF4-FFF2-40B4-BE49-F238E27FC236}">
                  <a16:creationId xmlns:a16="http://schemas.microsoft.com/office/drawing/2014/main" id="{83B3C94F-37D5-4933-895D-3E419A3D6C6D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: 圆角 47">
              <a:extLst>
                <a:ext uri="{FF2B5EF4-FFF2-40B4-BE49-F238E27FC236}">
                  <a16:creationId xmlns:a16="http://schemas.microsoft.com/office/drawing/2014/main" id="{8F901D97-B1DA-43F1-9474-7917A0F92D45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通信协议</a:t>
              </a:r>
              <a:endPara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65AD554F-555F-4D35-92F4-1450902EB023}"/>
              </a:ext>
            </a:extLst>
          </p:cNvPr>
          <p:cNvGrpSpPr/>
          <p:nvPr/>
        </p:nvGrpSpPr>
        <p:grpSpPr>
          <a:xfrm>
            <a:off x="7389971" y="3199182"/>
            <a:ext cx="1402397" cy="494418"/>
            <a:chOff x="4074160" y="1879600"/>
            <a:chExt cx="5547360" cy="2540000"/>
          </a:xfrm>
        </p:grpSpPr>
        <p:sp useBgFill="1">
          <p:nvSpPr>
            <p:cNvPr id="77" name="矩形: 圆角 46">
              <a:extLst>
                <a:ext uri="{FF2B5EF4-FFF2-40B4-BE49-F238E27FC236}">
                  <a16:creationId xmlns:a16="http://schemas.microsoft.com/office/drawing/2014/main" id="{C32938BA-A1D4-4ECD-A1D1-ED73A5BAF1B2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: 圆角 47">
              <a:extLst>
                <a:ext uri="{FF2B5EF4-FFF2-40B4-BE49-F238E27FC236}">
                  <a16:creationId xmlns:a16="http://schemas.microsoft.com/office/drawing/2014/main" id="{95114443-5D0D-493B-B6B6-52D31E376BD3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Keepalive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6503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6B9A628-C3DD-45F9-9FC1-D780AE2E9B40}"/>
              </a:ext>
            </a:extLst>
          </p:cNvPr>
          <p:cNvGrpSpPr/>
          <p:nvPr/>
        </p:nvGrpSpPr>
        <p:grpSpPr>
          <a:xfrm>
            <a:off x="470381" y="424908"/>
            <a:ext cx="1402398" cy="494418"/>
            <a:chOff x="4074160" y="1879600"/>
            <a:chExt cx="5547360" cy="2540000"/>
          </a:xfrm>
        </p:grpSpPr>
        <p:sp useBgFill="1">
          <p:nvSpPr>
            <p:cNvPr id="12" name="矩形: 圆角 11">
              <a:extLst>
                <a:ext uri="{FF2B5EF4-FFF2-40B4-BE49-F238E27FC236}">
                  <a16:creationId xmlns:a16="http://schemas.microsoft.com/office/drawing/2014/main" id="{A7D5E446-F172-45B0-B523-37F50D3C7CBF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65748476-D8D9-4283-9C56-0A17489D39B8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Wi-Fi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8CA0CBD-191F-412B-A953-227F2FF9C88A}"/>
              </a:ext>
            </a:extLst>
          </p:cNvPr>
          <p:cNvGrpSpPr/>
          <p:nvPr/>
        </p:nvGrpSpPr>
        <p:grpSpPr>
          <a:xfrm>
            <a:off x="2123282" y="424908"/>
            <a:ext cx="1402397" cy="494418"/>
            <a:chOff x="4074160" y="1879600"/>
            <a:chExt cx="5547360" cy="2540000"/>
          </a:xfrm>
        </p:grpSpPr>
        <p:sp useBgFill="1">
          <p:nvSpPr>
            <p:cNvPr id="47" name="矩形: 圆角 46">
              <a:extLst>
                <a:ext uri="{FF2B5EF4-FFF2-40B4-BE49-F238E27FC236}">
                  <a16:creationId xmlns:a16="http://schemas.microsoft.com/office/drawing/2014/main" id="{2E95DF37-F594-4DAE-9E29-C72BE4B88E84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A4B2B277-E543-4317-8E27-E8DF1B152B92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工作频段</a:t>
              </a:r>
              <a:endPara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E5CBA774-3646-4238-B552-6383EAE211FF}"/>
              </a:ext>
            </a:extLst>
          </p:cNvPr>
          <p:cNvSpPr txBox="1"/>
          <p:nvPr/>
        </p:nvSpPr>
        <p:spPr>
          <a:xfrm>
            <a:off x="470381" y="1428750"/>
            <a:ext cx="1510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effectLst>
                  <a:outerShdw blurRad="38100" dist="76200" dir="2700000" algn="tl">
                    <a:schemeClr val="accent1">
                      <a:lumMod val="90000"/>
                      <a:alpha val="43000"/>
                    </a:schemeClr>
                  </a:outerShdw>
                </a:effectLst>
                <a:latin typeface="Impact" panose="020B0806030902050204" pitchFamily="34" charset="0"/>
                <a:ea typeface="Microsoft YaHei UI" panose="020B0503020204020204" pitchFamily="34" charset="-122"/>
              </a:rPr>
              <a:t>2.4GHz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2AF13EC-EEA9-45CE-8174-3E9092AA42FB}"/>
              </a:ext>
            </a:extLst>
          </p:cNvPr>
          <p:cNvSpPr txBox="1"/>
          <p:nvPr/>
        </p:nvSpPr>
        <p:spPr>
          <a:xfrm>
            <a:off x="6096000" y="1428750"/>
            <a:ext cx="1190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effectLst>
                  <a:outerShdw blurRad="38100" dist="76200" dir="2700000" algn="tl">
                    <a:schemeClr val="accent1">
                      <a:lumMod val="90000"/>
                      <a:alpha val="43000"/>
                    </a:schemeClr>
                  </a:outerShdw>
                </a:effectLst>
                <a:latin typeface="Impact" panose="020B0806030902050204" pitchFamily="34" charset="0"/>
                <a:ea typeface="Microsoft YaHei UI" panose="020B0503020204020204" pitchFamily="34" charset="-122"/>
              </a:rPr>
              <a:t>5GHz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06A9EFA-7BC3-4439-BA1E-21EDCEC66642}"/>
              </a:ext>
            </a:extLst>
          </p:cNvPr>
          <p:cNvCxnSpPr/>
          <p:nvPr/>
        </p:nvCxnSpPr>
        <p:spPr>
          <a:xfrm>
            <a:off x="471810" y="2075081"/>
            <a:ext cx="5063644" cy="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2F22A91-E8E5-4050-ACE3-A54B01743CEF}"/>
              </a:ext>
            </a:extLst>
          </p:cNvPr>
          <p:cNvCxnSpPr/>
          <p:nvPr/>
        </p:nvCxnSpPr>
        <p:spPr>
          <a:xfrm>
            <a:off x="6096000" y="2075081"/>
            <a:ext cx="5063644" cy="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1ED1CA82-3509-4A4A-8838-9F406CD97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632" y="4386592"/>
            <a:ext cx="1905000" cy="1905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0BE82E1-C046-48AC-A11E-D1A256929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632" y="2283428"/>
            <a:ext cx="1905000" cy="1905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C13073E-C033-45C2-9A36-BC10BD046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" y="2278335"/>
            <a:ext cx="1905000" cy="1905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1ED127A-4B5C-48A7-A39F-5C5C26F81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0" y="4386592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312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6B9A628-C3DD-45F9-9FC1-D780AE2E9B40}"/>
              </a:ext>
            </a:extLst>
          </p:cNvPr>
          <p:cNvGrpSpPr/>
          <p:nvPr/>
        </p:nvGrpSpPr>
        <p:grpSpPr>
          <a:xfrm>
            <a:off x="470381" y="424908"/>
            <a:ext cx="1402398" cy="494418"/>
            <a:chOff x="4074160" y="1879600"/>
            <a:chExt cx="5547360" cy="2540000"/>
          </a:xfrm>
        </p:grpSpPr>
        <p:sp useBgFill="1">
          <p:nvSpPr>
            <p:cNvPr id="12" name="矩形: 圆角 11">
              <a:extLst>
                <a:ext uri="{FF2B5EF4-FFF2-40B4-BE49-F238E27FC236}">
                  <a16:creationId xmlns:a16="http://schemas.microsoft.com/office/drawing/2014/main" id="{A7D5E446-F172-45B0-B523-37F50D3C7CBF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65748476-D8D9-4283-9C56-0A17489D39B8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Wi-Fi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8CA0CBD-191F-412B-A953-227F2FF9C88A}"/>
              </a:ext>
            </a:extLst>
          </p:cNvPr>
          <p:cNvGrpSpPr/>
          <p:nvPr/>
        </p:nvGrpSpPr>
        <p:grpSpPr>
          <a:xfrm>
            <a:off x="2123282" y="424908"/>
            <a:ext cx="1402397" cy="494418"/>
            <a:chOff x="4074160" y="1879600"/>
            <a:chExt cx="5547360" cy="2540000"/>
          </a:xfrm>
        </p:grpSpPr>
        <p:sp useBgFill="1">
          <p:nvSpPr>
            <p:cNvPr id="47" name="矩形: 圆角 46">
              <a:extLst>
                <a:ext uri="{FF2B5EF4-FFF2-40B4-BE49-F238E27FC236}">
                  <a16:creationId xmlns:a16="http://schemas.microsoft.com/office/drawing/2014/main" id="{2E95DF37-F594-4DAE-9E29-C72BE4B88E84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A4B2B277-E543-4317-8E27-E8DF1B152B92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工作频段</a:t>
              </a:r>
              <a:endPara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E5CBA774-3646-4238-B552-6383EAE211FF}"/>
              </a:ext>
            </a:extLst>
          </p:cNvPr>
          <p:cNvSpPr txBox="1"/>
          <p:nvPr/>
        </p:nvSpPr>
        <p:spPr>
          <a:xfrm>
            <a:off x="470381" y="1428750"/>
            <a:ext cx="1510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effectLst>
                  <a:outerShdw blurRad="38100" dist="76200" dir="2700000" algn="tl">
                    <a:schemeClr val="accent1">
                      <a:lumMod val="90000"/>
                      <a:alpha val="43000"/>
                    </a:schemeClr>
                  </a:outerShdw>
                </a:effectLst>
                <a:latin typeface="Impact" panose="020B0806030902050204" pitchFamily="34" charset="0"/>
                <a:ea typeface="Microsoft YaHei UI" panose="020B0503020204020204" pitchFamily="34" charset="-122"/>
              </a:rPr>
              <a:t>2.4GHz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2AF13EC-EEA9-45CE-8174-3E9092AA42FB}"/>
              </a:ext>
            </a:extLst>
          </p:cNvPr>
          <p:cNvSpPr txBox="1"/>
          <p:nvPr/>
        </p:nvSpPr>
        <p:spPr>
          <a:xfrm>
            <a:off x="6096000" y="1428750"/>
            <a:ext cx="1190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effectLst>
                  <a:outerShdw blurRad="38100" dist="76200" dir="2700000" algn="tl">
                    <a:schemeClr val="accent1">
                      <a:lumMod val="90000"/>
                      <a:alpha val="43000"/>
                    </a:schemeClr>
                  </a:outerShdw>
                </a:effectLst>
                <a:latin typeface="Impact" panose="020B0806030902050204" pitchFamily="34" charset="0"/>
                <a:ea typeface="Microsoft YaHei UI" panose="020B0503020204020204" pitchFamily="34" charset="-122"/>
              </a:rPr>
              <a:t>5GHz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06A9EFA-7BC3-4439-BA1E-21EDCEC66642}"/>
              </a:ext>
            </a:extLst>
          </p:cNvPr>
          <p:cNvCxnSpPr/>
          <p:nvPr/>
        </p:nvCxnSpPr>
        <p:spPr>
          <a:xfrm>
            <a:off x="471810" y="2075081"/>
            <a:ext cx="5063644" cy="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2F22A91-E8E5-4050-ACE3-A54B01743CEF}"/>
              </a:ext>
            </a:extLst>
          </p:cNvPr>
          <p:cNvCxnSpPr/>
          <p:nvPr/>
        </p:nvCxnSpPr>
        <p:spPr>
          <a:xfrm>
            <a:off x="6096000" y="2075081"/>
            <a:ext cx="5063644" cy="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1ED1CA82-3509-4A4A-8838-9F406CD971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768" y="2952350"/>
            <a:ext cx="952498" cy="95249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0BE82E1-C046-48AC-A11E-D1A256929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056" y="2952351"/>
            <a:ext cx="952499" cy="95249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C13073E-C033-45C2-9A36-BC10BD046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31" y="2952350"/>
            <a:ext cx="953299" cy="95329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1ED127A-4B5C-48A7-A39F-5C5C26F81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343" y="2952350"/>
            <a:ext cx="952500" cy="9525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9A541F6-4E58-4BB2-A62F-8350027E468D}"/>
              </a:ext>
            </a:extLst>
          </p:cNvPr>
          <p:cNvSpPr txBox="1"/>
          <p:nvPr/>
        </p:nvSpPr>
        <p:spPr>
          <a:xfrm>
            <a:off x="1015064" y="4619419"/>
            <a:ext cx="3630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拥挤，但是范围广！</a:t>
            </a:r>
            <a:endParaRPr lang="en-US" altLang="zh-CN" sz="32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345A31-D7EA-4BFB-BC3B-66C12D67D1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191" y="2952350"/>
            <a:ext cx="952498" cy="9524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2252A3-0006-4F80-A371-02FD6D8865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816" y="2952350"/>
            <a:ext cx="952500" cy="9525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372C6F9-2634-43D4-AE24-05C59027856B}"/>
              </a:ext>
            </a:extLst>
          </p:cNvPr>
          <p:cNvSpPr txBox="1"/>
          <p:nvPr/>
        </p:nvSpPr>
        <p:spPr>
          <a:xfrm>
            <a:off x="6610615" y="4619419"/>
            <a:ext cx="40344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范围小，但是信号强！</a:t>
            </a:r>
            <a:endParaRPr lang="en-US" altLang="zh-CN" sz="32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8793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6B9A628-C3DD-45F9-9FC1-D780AE2E9B40}"/>
              </a:ext>
            </a:extLst>
          </p:cNvPr>
          <p:cNvGrpSpPr/>
          <p:nvPr/>
        </p:nvGrpSpPr>
        <p:grpSpPr>
          <a:xfrm>
            <a:off x="470381" y="424908"/>
            <a:ext cx="1402398" cy="494418"/>
            <a:chOff x="4074160" y="1879600"/>
            <a:chExt cx="5547360" cy="2540000"/>
          </a:xfrm>
        </p:grpSpPr>
        <p:sp useBgFill="1">
          <p:nvSpPr>
            <p:cNvPr id="12" name="矩形: 圆角 11">
              <a:extLst>
                <a:ext uri="{FF2B5EF4-FFF2-40B4-BE49-F238E27FC236}">
                  <a16:creationId xmlns:a16="http://schemas.microsoft.com/office/drawing/2014/main" id="{A7D5E446-F172-45B0-B523-37F50D3C7CBF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65748476-D8D9-4283-9C56-0A17489D39B8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Wi-Fi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8CA0CBD-191F-412B-A953-227F2FF9C88A}"/>
              </a:ext>
            </a:extLst>
          </p:cNvPr>
          <p:cNvGrpSpPr/>
          <p:nvPr/>
        </p:nvGrpSpPr>
        <p:grpSpPr>
          <a:xfrm>
            <a:off x="2123282" y="424908"/>
            <a:ext cx="1402397" cy="494418"/>
            <a:chOff x="4074160" y="1879600"/>
            <a:chExt cx="5547360" cy="2540000"/>
          </a:xfrm>
        </p:grpSpPr>
        <p:sp useBgFill="1">
          <p:nvSpPr>
            <p:cNvPr id="47" name="矩形: 圆角 46">
              <a:extLst>
                <a:ext uri="{FF2B5EF4-FFF2-40B4-BE49-F238E27FC236}">
                  <a16:creationId xmlns:a16="http://schemas.microsoft.com/office/drawing/2014/main" id="{2E95DF37-F594-4DAE-9E29-C72BE4B88E84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A4B2B277-E543-4317-8E27-E8DF1B152B92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工作频段</a:t>
              </a:r>
              <a:endPara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E5CBA774-3646-4238-B552-6383EAE211FF}"/>
              </a:ext>
            </a:extLst>
          </p:cNvPr>
          <p:cNvSpPr txBox="1"/>
          <p:nvPr/>
        </p:nvSpPr>
        <p:spPr>
          <a:xfrm>
            <a:off x="470381" y="1428750"/>
            <a:ext cx="1510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effectLst>
                  <a:outerShdw blurRad="38100" dist="76200" dir="2700000" algn="tl">
                    <a:schemeClr val="accent1">
                      <a:lumMod val="90000"/>
                      <a:alpha val="43000"/>
                    </a:schemeClr>
                  </a:outerShdw>
                </a:effectLst>
                <a:latin typeface="Impact" panose="020B0806030902050204" pitchFamily="34" charset="0"/>
                <a:ea typeface="Microsoft YaHei UI" panose="020B0503020204020204" pitchFamily="34" charset="-122"/>
              </a:rPr>
              <a:t>2.4GHz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2AF13EC-EEA9-45CE-8174-3E9092AA42FB}"/>
              </a:ext>
            </a:extLst>
          </p:cNvPr>
          <p:cNvSpPr txBox="1"/>
          <p:nvPr/>
        </p:nvSpPr>
        <p:spPr>
          <a:xfrm>
            <a:off x="2524125" y="1428750"/>
            <a:ext cx="1190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dirty="0">
                <a:effectLst>
                  <a:outerShdw blurRad="38100" dist="76200" dir="2700000" algn="tl">
                    <a:schemeClr val="accent1">
                      <a:lumMod val="90000"/>
                      <a:alpha val="43000"/>
                    </a:schemeClr>
                  </a:outerShdw>
                </a:effectLst>
                <a:latin typeface="Impact" panose="020B0806030902050204" pitchFamily="34" charset="0"/>
                <a:ea typeface="Microsoft YaHei UI" panose="020B0503020204020204" pitchFamily="34" charset="-122"/>
              </a:rPr>
              <a:t>5GHz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06A9EFA-7BC3-4439-BA1E-21EDCEC66642}"/>
              </a:ext>
            </a:extLst>
          </p:cNvPr>
          <p:cNvCxnSpPr>
            <a:cxnSpLocks/>
          </p:cNvCxnSpPr>
          <p:nvPr/>
        </p:nvCxnSpPr>
        <p:spPr>
          <a:xfrm>
            <a:off x="471810" y="2075081"/>
            <a:ext cx="1509391" cy="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2F22A91-E8E5-4050-ACE3-A54B01743CEF}"/>
              </a:ext>
            </a:extLst>
          </p:cNvPr>
          <p:cNvCxnSpPr>
            <a:cxnSpLocks/>
          </p:cNvCxnSpPr>
          <p:nvPr/>
        </p:nvCxnSpPr>
        <p:spPr>
          <a:xfrm>
            <a:off x="2524125" y="2075081"/>
            <a:ext cx="1190625" cy="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7F578F83-B63D-43C4-8503-F46A4EBC70F9}"/>
              </a:ext>
            </a:extLst>
          </p:cNvPr>
          <p:cNvSpPr txBox="1"/>
          <p:nvPr/>
        </p:nvSpPr>
        <p:spPr>
          <a:xfrm>
            <a:off x="967529" y="2098204"/>
            <a:ext cx="516524" cy="446705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/>
              <a:t>1</a:t>
            </a:r>
          </a:p>
          <a:p>
            <a:pPr algn="ctr">
              <a:lnSpc>
                <a:spcPct val="150000"/>
              </a:lnSpc>
            </a:pPr>
            <a:r>
              <a:rPr lang="en-US" altLang="zh-CN" sz="2400" dirty="0"/>
              <a:t>2</a:t>
            </a:r>
          </a:p>
          <a:p>
            <a:pPr algn="ctr">
              <a:lnSpc>
                <a:spcPct val="150000"/>
              </a:lnSpc>
            </a:pPr>
            <a:r>
              <a:rPr lang="en-US" altLang="zh-CN" sz="2400" dirty="0"/>
              <a:t>3</a:t>
            </a:r>
          </a:p>
          <a:p>
            <a:pPr algn="ctr">
              <a:lnSpc>
                <a:spcPct val="150000"/>
              </a:lnSpc>
            </a:pPr>
            <a:r>
              <a:rPr lang="en-US" altLang="zh-CN" sz="2400" dirty="0"/>
              <a:t>4</a:t>
            </a:r>
          </a:p>
          <a:p>
            <a:pPr algn="ctr">
              <a:lnSpc>
                <a:spcPct val="150000"/>
              </a:lnSpc>
            </a:pPr>
            <a:r>
              <a:rPr lang="en-US" altLang="zh-CN" sz="2400" dirty="0"/>
              <a:t>5</a:t>
            </a:r>
          </a:p>
          <a:p>
            <a:pPr algn="ctr"/>
            <a:r>
              <a:rPr lang="en-US" altLang="zh-CN" sz="2400" dirty="0"/>
              <a:t>.</a:t>
            </a:r>
          </a:p>
          <a:p>
            <a:pPr algn="ctr"/>
            <a:r>
              <a:rPr lang="en-US" altLang="zh-CN" sz="2400" dirty="0"/>
              <a:t>.</a:t>
            </a:r>
          </a:p>
          <a:p>
            <a:pPr algn="ctr"/>
            <a:r>
              <a:rPr lang="en-US" altLang="zh-CN" sz="2400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zh-CN" sz="2400" dirty="0"/>
              <a:t>13</a:t>
            </a:r>
            <a:endParaRPr lang="zh-CN" altLang="en-US" sz="2400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36D426B-5913-4644-A237-48BB4A6206BB}"/>
              </a:ext>
            </a:extLst>
          </p:cNvPr>
          <p:cNvSpPr txBox="1"/>
          <p:nvPr/>
        </p:nvSpPr>
        <p:spPr>
          <a:xfrm>
            <a:off x="2787184" y="2231554"/>
            <a:ext cx="664505" cy="448751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800" kern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36</a:t>
            </a:r>
          </a:p>
          <a:p>
            <a:pPr algn="ctr">
              <a:lnSpc>
                <a:spcPct val="130000"/>
              </a:lnSpc>
            </a:pPr>
            <a:r>
              <a:rPr lang="en-US" altLang="zh-CN" sz="1800" kern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38</a:t>
            </a:r>
          </a:p>
          <a:p>
            <a:pPr algn="ctr">
              <a:lnSpc>
                <a:spcPct val="130000"/>
              </a:lnSpc>
            </a:pPr>
            <a:r>
              <a:rPr lang="en-US" altLang="zh-CN" sz="1800" kern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40</a:t>
            </a:r>
          </a:p>
          <a:p>
            <a:pPr algn="ctr">
              <a:lnSpc>
                <a:spcPct val="130000"/>
              </a:lnSpc>
            </a:pPr>
            <a:r>
              <a:rPr lang="en-US" altLang="zh-CN" sz="1800" kern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42</a:t>
            </a:r>
          </a:p>
          <a:p>
            <a:pPr algn="ctr">
              <a:lnSpc>
                <a:spcPct val="130000"/>
              </a:lnSpc>
            </a:pPr>
            <a:r>
              <a:rPr lang="en-US" altLang="zh-CN" sz="1800" kern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44</a:t>
            </a:r>
          </a:p>
          <a:p>
            <a:pPr algn="ctr">
              <a:lnSpc>
                <a:spcPct val="130000"/>
              </a:lnSpc>
            </a:pPr>
            <a:r>
              <a:rPr lang="en-US" altLang="zh-CN" sz="1800" kern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46</a:t>
            </a:r>
          </a:p>
          <a:p>
            <a:pPr algn="ctr">
              <a:lnSpc>
                <a:spcPct val="130000"/>
              </a:lnSpc>
            </a:pPr>
            <a:r>
              <a:rPr lang="en-US" altLang="zh-CN" sz="1800" kern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48</a:t>
            </a:r>
          </a:p>
          <a:p>
            <a:pPr algn="ctr">
              <a:lnSpc>
                <a:spcPct val="130000"/>
              </a:lnSpc>
            </a:pPr>
            <a:r>
              <a:rPr lang="en-US" altLang="zh-CN" sz="1800" kern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149</a:t>
            </a:r>
          </a:p>
          <a:p>
            <a:pPr algn="ctr">
              <a:lnSpc>
                <a:spcPct val="130000"/>
              </a:lnSpc>
            </a:pPr>
            <a:r>
              <a:rPr lang="en-US" altLang="zh-CN" sz="1800" kern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153</a:t>
            </a:r>
          </a:p>
          <a:p>
            <a:pPr algn="ctr">
              <a:lnSpc>
                <a:spcPct val="130000"/>
              </a:lnSpc>
            </a:pPr>
            <a:r>
              <a:rPr lang="en-US" altLang="zh-CN" sz="1800" kern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157</a:t>
            </a:r>
          </a:p>
          <a:p>
            <a:pPr algn="ctr">
              <a:lnSpc>
                <a:spcPct val="130000"/>
              </a:lnSpc>
            </a:pPr>
            <a:r>
              <a:rPr lang="en-US" altLang="zh-CN" sz="1800" kern="0" dirty="0"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161</a:t>
            </a:r>
          </a:p>
          <a:p>
            <a:pPr algn="ctr"/>
            <a:r>
              <a:rPr lang="en-US" altLang="zh-CN" kern="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Times New Roman" panose="02020603050405020304" pitchFamily="18" charset="0"/>
              </a:rPr>
              <a:t>…</a:t>
            </a:r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AF1D0E37-B21A-44F1-8D19-2846444BB4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875" y="1428750"/>
            <a:ext cx="5997596" cy="513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880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6B9A628-C3DD-45F9-9FC1-D780AE2E9B40}"/>
              </a:ext>
            </a:extLst>
          </p:cNvPr>
          <p:cNvGrpSpPr/>
          <p:nvPr/>
        </p:nvGrpSpPr>
        <p:grpSpPr>
          <a:xfrm>
            <a:off x="3236279" y="2250803"/>
            <a:ext cx="1729105" cy="789265"/>
            <a:chOff x="4074160" y="1879600"/>
            <a:chExt cx="5547360" cy="2540000"/>
          </a:xfrm>
        </p:grpSpPr>
        <p:sp useBgFill="1">
          <p:nvSpPr>
            <p:cNvPr id="12" name="矩形: 圆角 11">
              <a:extLst>
                <a:ext uri="{FF2B5EF4-FFF2-40B4-BE49-F238E27FC236}">
                  <a16:creationId xmlns:a16="http://schemas.microsoft.com/office/drawing/2014/main" id="{A7D5E446-F172-45B0-B523-37F50D3C7CBF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65748476-D8D9-4283-9C56-0A17489D39B8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Wi-Fi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31E70E6-479B-4D81-829C-0A2C0D91428A}"/>
              </a:ext>
            </a:extLst>
          </p:cNvPr>
          <p:cNvGrpSpPr/>
          <p:nvPr/>
        </p:nvGrpSpPr>
        <p:grpSpPr>
          <a:xfrm>
            <a:off x="7226618" y="2250803"/>
            <a:ext cx="1729105" cy="789265"/>
            <a:chOff x="4074160" y="1879600"/>
            <a:chExt cx="5547360" cy="2540000"/>
          </a:xfrm>
        </p:grpSpPr>
        <p:sp useBgFill="1">
          <p:nvSpPr>
            <p:cNvPr id="21" name="矩形: 圆角 20">
              <a:extLst>
                <a:ext uri="{FF2B5EF4-FFF2-40B4-BE49-F238E27FC236}">
                  <a16:creationId xmlns:a16="http://schemas.microsoft.com/office/drawing/2014/main" id="{42635E3A-F434-4988-8A6A-B477EAE8ED88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467AB463-09EF-4903-9567-1B427700BE45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服务器</a:t>
              </a:r>
              <a:endPara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8CA0CBD-191F-412B-A953-227F2FF9C88A}"/>
              </a:ext>
            </a:extLst>
          </p:cNvPr>
          <p:cNvGrpSpPr/>
          <p:nvPr/>
        </p:nvGrpSpPr>
        <p:grpSpPr>
          <a:xfrm>
            <a:off x="3399632" y="3199182"/>
            <a:ext cx="1402397" cy="494418"/>
            <a:chOff x="4074160" y="1879600"/>
            <a:chExt cx="5547360" cy="2540000"/>
          </a:xfrm>
        </p:grpSpPr>
        <p:sp useBgFill="1">
          <p:nvSpPr>
            <p:cNvPr id="47" name="矩形: 圆角 46">
              <a:extLst>
                <a:ext uri="{FF2B5EF4-FFF2-40B4-BE49-F238E27FC236}">
                  <a16:creationId xmlns:a16="http://schemas.microsoft.com/office/drawing/2014/main" id="{2E95DF37-F594-4DAE-9E29-C72BE4B88E84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A4B2B277-E543-4317-8E27-E8DF1B152B92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工作频段</a:t>
              </a:r>
              <a:endPara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FB36AA9E-212D-4B13-B42A-69B3D25C8933}"/>
              </a:ext>
            </a:extLst>
          </p:cNvPr>
          <p:cNvGrpSpPr/>
          <p:nvPr/>
        </p:nvGrpSpPr>
        <p:grpSpPr>
          <a:xfrm>
            <a:off x="3399632" y="3852714"/>
            <a:ext cx="1402397" cy="494418"/>
            <a:chOff x="4074160" y="1879600"/>
            <a:chExt cx="5547360" cy="2540000"/>
          </a:xfrm>
        </p:grpSpPr>
        <p:sp useBgFill="1">
          <p:nvSpPr>
            <p:cNvPr id="50" name="矩形: 圆角 46">
              <a:extLst>
                <a:ext uri="{FF2B5EF4-FFF2-40B4-BE49-F238E27FC236}">
                  <a16:creationId xmlns:a16="http://schemas.microsoft.com/office/drawing/2014/main" id="{E76A6EBD-AC4B-4874-B691-A158D82138A0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: 圆角 47">
              <a:extLst>
                <a:ext uri="{FF2B5EF4-FFF2-40B4-BE49-F238E27FC236}">
                  <a16:creationId xmlns:a16="http://schemas.microsoft.com/office/drawing/2014/main" id="{79F08C2C-2B94-48F1-B2C5-137C903562B5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SSID/AP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6665337-2C92-475E-B8DA-3BE77C18DE66}"/>
              </a:ext>
            </a:extLst>
          </p:cNvPr>
          <p:cNvGrpSpPr/>
          <p:nvPr/>
        </p:nvGrpSpPr>
        <p:grpSpPr>
          <a:xfrm>
            <a:off x="3399631" y="4506246"/>
            <a:ext cx="1402397" cy="494418"/>
            <a:chOff x="4074160" y="1879600"/>
            <a:chExt cx="5547360" cy="2540000"/>
          </a:xfrm>
        </p:grpSpPr>
        <p:sp useBgFill="1">
          <p:nvSpPr>
            <p:cNvPr id="53" name="矩形: 圆角 46">
              <a:extLst>
                <a:ext uri="{FF2B5EF4-FFF2-40B4-BE49-F238E27FC236}">
                  <a16:creationId xmlns:a16="http://schemas.microsoft.com/office/drawing/2014/main" id="{83B3C94F-37D5-4933-895D-3E419A3D6C6D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: 圆角 47">
              <a:extLst>
                <a:ext uri="{FF2B5EF4-FFF2-40B4-BE49-F238E27FC236}">
                  <a16:creationId xmlns:a16="http://schemas.microsoft.com/office/drawing/2014/main" id="{8F901D97-B1DA-43F1-9474-7917A0F92D45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通信协议</a:t>
              </a:r>
              <a:endPara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65AD554F-555F-4D35-92F4-1450902EB023}"/>
              </a:ext>
            </a:extLst>
          </p:cNvPr>
          <p:cNvGrpSpPr/>
          <p:nvPr/>
        </p:nvGrpSpPr>
        <p:grpSpPr>
          <a:xfrm>
            <a:off x="7389971" y="3199182"/>
            <a:ext cx="1402397" cy="494418"/>
            <a:chOff x="4074160" y="1879600"/>
            <a:chExt cx="5547360" cy="2540000"/>
          </a:xfrm>
        </p:grpSpPr>
        <p:sp useBgFill="1">
          <p:nvSpPr>
            <p:cNvPr id="77" name="矩形: 圆角 46">
              <a:extLst>
                <a:ext uri="{FF2B5EF4-FFF2-40B4-BE49-F238E27FC236}">
                  <a16:creationId xmlns:a16="http://schemas.microsoft.com/office/drawing/2014/main" id="{C32938BA-A1D4-4ECD-A1D1-ED73A5BAF1B2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: 圆角 47">
              <a:extLst>
                <a:ext uri="{FF2B5EF4-FFF2-40B4-BE49-F238E27FC236}">
                  <a16:creationId xmlns:a16="http://schemas.microsoft.com/office/drawing/2014/main" id="{95114443-5D0D-493B-B6B6-52D31E376BD3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Keepalive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5798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85CD6973-9564-4F68-8C14-285E79BEDCCF}"/>
              </a:ext>
            </a:extLst>
          </p:cNvPr>
          <p:cNvGrpSpPr/>
          <p:nvPr/>
        </p:nvGrpSpPr>
        <p:grpSpPr>
          <a:xfrm>
            <a:off x="470381" y="424908"/>
            <a:ext cx="1402398" cy="494418"/>
            <a:chOff x="4074160" y="1879600"/>
            <a:chExt cx="5547360" cy="2540000"/>
          </a:xfrm>
        </p:grpSpPr>
        <p:sp useBgFill="1">
          <p:nvSpPr>
            <p:cNvPr id="24" name="矩形: 圆角 23">
              <a:extLst>
                <a:ext uri="{FF2B5EF4-FFF2-40B4-BE49-F238E27FC236}">
                  <a16:creationId xmlns:a16="http://schemas.microsoft.com/office/drawing/2014/main" id="{57CD9444-7A74-43E4-9156-8BEB76A0DE1F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82FB4D52-B46B-41AB-BD2D-253E75E93B32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ound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Wi-Fi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302BBC3-EB19-4610-8151-5C9AE806B8A6}"/>
              </a:ext>
            </a:extLst>
          </p:cNvPr>
          <p:cNvGrpSpPr/>
          <p:nvPr/>
        </p:nvGrpSpPr>
        <p:grpSpPr>
          <a:xfrm>
            <a:off x="2142331" y="424908"/>
            <a:ext cx="1402397" cy="494418"/>
            <a:chOff x="4074160" y="1879600"/>
            <a:chExt cx="5547360" cy="2540000"/>
          </a:xfrm>
        </p:grpSpPr>
        <p:sp useBgFill="1">
          <p:nvSpPr>
            <p:cNvPr id="33" name="矩形: 圆角 46">
              <a:extLst>
                <a:ext uri="{FF2B5EF4-FFF2-40B4-BE49-F238E27FC236}">
                  <a16:creationId xmlns:a16="http://schemas.microsoft.com/office/drawing/2014/main" id="{895F06C5-60E9-4EEF-94EA-EEA73188A8B6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: 圆角 47">
              <a:extLst>
                <a:ext uri="{FF2B5EF4-FFF2-40B4-BE49-F238E27FC236}">
                  <a16:creationId xmlns:a16="http://schemas.microsoft.com/office/drawing/2014/main" id="{3D37FC1F-1263-4074-A59A-64F888CCF7F6}"/>
                </a:ext>
              </a:extLst>
            </p:cNvPr>
            <p:cNvSpPr/>
            <p:nvPr/>
          </p:nvSpPr>
          <p:spPr>
            <a:xfrm>
              <a:off x="4074160" y="1879600"/>
              <a:ext cx="5547360" cy="254000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SSID/AP</a:t>
              </a: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4F553E06-1131-48D2-8CDA-E69644AEA4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" t="37601" r="3635" b="4016"/>
          <a:stretch/>
        </p:blipFill>
        <p:spPr bwMode="auto">
          <a:xfrm>
            <a:off x="4154728" y="1177383"/>
            <a:ext cx="3882544" cy="54250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7458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</TotalTime>
  <Words>271</Words>
  <Application>Microsoft Office PowerPoint</Application>
  <PresentationFormat>宽屏</PresentationFormat>
  <Paragraphs>152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Microsoft YaHei UI</vt:lpstr>
      <vt:lpstr>等线</vt:lpstr>
      <vt:lpstr>Arial</vt:lpstr>
      <vt:lpstr>Calibri</vt:lpstr>
      <vt:lpstr>Calibri Light</vt:lpstr>
      <vt:lpstr>Impact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Mr Cai</dc:creator>
  <cp:lastModifiedBy>Mr Cai</cp:lastModifiedBy>
  <cp:revision>14</cp:revision>
  <dcterms:created xsi:type="dcterms:W3CDTF">2021-10-06T03:07:05Z</dcterms:created>
  <dcterms:modified xsi:type="dcterms:W3CDTF">2021-10-06T08:09:54Z</dcterms:modified>
</cp:coreProperties>
</file>